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CE430A-72A6-A025-38AA-F2BA72F1B5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D685C9-D5CA-3515-461D-1CC6C1F41C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1B4CA-EC6F-463F-9AEB-C2989E0CD0FA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6BCF91-E98A-83CE-5246-7DF3F070BFB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67C4AC-6D2A-8AEF-F129-F5651C4179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18921-E963-4419-8FA5-8B544D609B8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795498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7E1AD-2322-406A-8DE3-28678538D164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68BC1-A816-4CD3-9D36-6E5E20F629C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139534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08711-96A2-27F3-4EF5-DF045393F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FA8D4B-4666-2C17-4557-7A2657B5D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2CE15-C1BA-63FD-BF07-842A88500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A5DB-08D4-4C1F-96B1-A7B7B9208F4C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519C1-9B65-C745-44D1-0AD3FF6EF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53ABF-1E33-EE61-1272-A3BB7C756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131F-1D7F-47FA-AE19-AE813CCE0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3729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657E2-3435-B785-5667-7DDCD2FFE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A4274-8FD6-715B-8C17-64D2E099C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E9F7C-E121-D15A-D0F1-A10F776B8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A5DB-08D4-4C1F-96B1-A7B7B9208F4C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0BC20-EEFE-C564-972F-1251B507C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ED737-A57C-6869-0174-EA4B953B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131F-1D7F-47FA-AE19-AE813CCE0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2551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C270E5-849B-D04D-503A-8349C17A84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8C8250-70F9-0847-3122-9EA29A827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3F787-07E0-446E-679C-B56A7D3C6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A5DB-08D4-4C1F-96B1-A7B7B9208F4C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14925-9B02-2533-A935-FC7FFFAD8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3AA43-C5FA-91C9-CEF2-70003B74B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131F-1D7F-47FA-AE19-AE813CCE0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3703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C0C02-B6B3-882B-9BAF-8777CD2A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09E15-6ABD-DA5C-0D29-2C46BA711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B0E9D-ED05-C8BE-5B40-359BE0E2C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A5DB-08D4-4C1F-96B1-A7B7B9208F4C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570AC-8406-B43D-96D2-54F212278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481CE-C9FB-34C5-6397-4E4F3AA72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131F-1D7F-47FA-AE19-AE813CCE0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8543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B62A-A806-5054-AB05-682B59AAC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A7E2C-B8C4-85F7-9EAF-37C726C95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A6A4F-C1A7-FBEA-4EC4-E72ED7D8F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A5DB-08D4-4C1F-96B1-A7B7B9208F4C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B3A9E-C9E1-6F21-7150-0463B2977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F036B-465B-B006-A719-D05E0DCB0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131F-1D7F-47FA-AE19-AE813CCE0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4426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95A87-F595-AF6D-FB52-8A0D95AD2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928AE-664C-278E-A29E-88B62CAE0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E5EA8-F308-4D34-8DC3-5F31036C6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EDDD0-A60D-6E15-8ED5-00BDA104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A5DB-08D4-4C1F-96B1-A7B7B9208F4C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D1F89-B870-5A45-1B2F-1FC804EE3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FEA856-5F48-6343-96E2-7AC6C9D82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131F-1D7F-47FA-AE19-AE813CCE0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2607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1D227-F94E-38A1-B306-8FDF06C62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9A25B8-BA4A-EB3A-5375-A90625B0E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000E3-827B-6D32-D506-360717923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FE1973-47FB-D461-009E-DB4DBFD2CE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5D4659-B93C-08C1-5C54-FF10224B4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26B1A0-411C-7959-F06E-0927516D4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A5DB-08D4-4C1F-96B1-A7B7B9208F4C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AE48FD-D6D8-C338-01F4-46351BA3F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EFEE17-F4ED-9140-B829-6DB730F70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131F-1D7F-47FA-AE19-AE813CCE0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3645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C43AC-4374-9F0B-1F70-7064EFFF4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B6E8E-C72F-1DD6-3F94-02ECA7C4D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A5DB-08D4-4C1F-96B1-A7B7B9208F4C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3E7B05-8BAB-64CC-A31B-8A3DB28D4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CE3E4-E717-E397-ADDE-E9A8C778B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131F-1D7F-47FA-AE19-AE813CCE0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790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C9DD7D-BC2A-0463-5710-298D35B07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A5DB-08D4-4C1F-96B1-A7B7B9208F4C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BED540-6F03-5C53-D90A-EB6408394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79169F-B27A-06A3-AF0D-23AA4A48D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131F-1D7F-47FA-AE19-AE813CCE0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3403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2987F-26E3-88E0-AFE0-084AE4E37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93E95-1339-1F42-CA14-17FF4A4E9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DA9BF6-C41D-9632-6645-E83A7F8F8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161F90-05F6-09C6-0A56-078D91EEC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A5DB-08D4-4C1F-96B1-A7B7B9208F4C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22868-AB1D-DB46-31AD-AA612A1FF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B7199D-7129-810E-3761-816E0400D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131F-1D7F-47FA-AE19-AE813CCE0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9106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3596B-83A4-D6D0-BA9D-F8835A5A3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EC29A9-67E9-DFCA-F10F-2A8A03E36A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E475F-6356-447C-73E5-1F8274FD5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BC0972-CBFB-9AEF-5AED-8E0747CE2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A5DB-08D4-4C1F-96B1-A7B7B9208F4C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F1E8B-3E76-5C5C-1AA8-BCB35DC42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DDD10-3D94-F4A9-E3A4-39005A76B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131F-1D7F-47FA-AE19-AE813CCE0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4656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CAD44D-78F5-EC72-EA73-982AF9E25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8588F-6A2D-A7C8-D935-4CBB6353E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54E1D-5BC4-3C89-2421-8990791CA4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3A5DB-08D4-4C1F-96B1-A7B7B9208F4C}" type="datetimeFigureOut">
              <a:rPr lang="is-IS" smtClean="0"/>
              <a:t>12.1.2024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9C5C5-BCC0-F8AC-ECB4-A058EA172E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199A1-5374-968B-B471-434ED1530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2131F-1D7F-47FA-AE19-AE813CCE01E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7449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AF008-ED65-826E-B517-8C5D73D8D6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C0904-4570-3088-0701-7CE8157040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46610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2475A-A6ED-3DAE-9DC5-54A7A8212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Nýtt flokkunarkerfi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68B43-66B9-A322-1540-04CAB2E5D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/>
              <a:t>Vorið 2023 var innleitt nýtt flokkunarkerfi á höfuðborgarsvæðinu og Suðurnesjum þar sem fjórum úrgangsflokkum er safnað við hvert heimili.</a:t>
            </a:r>
          </a:p>
          <a:p>
            <a:r>
              <a:rPr lang="is-IS"/>
              <a:t>Þetta er stórt framfaraskref í umhverfis- og loftslagsmálum, en stærsta breytingin var að heimili fengu tunnu fyrir matarleifar ásamt tunnum fyrir pappír og plast.</a:t>
            </a:r>
          </a:p>
          <a:p>
            <a:r>
              <a:rPr lang="is-IS"/>
              <a:t>Allt sem fer í tunnuna undir blandaðan úrgang er annaðhvort urðað í jörðu eða brennt.</a:t>
            </a:r>
          </a:p>
          <a:p>
            <a:r>
              <a:rPr lang="is-IS"/>
              <a:t>Þess vegna eigum við að flokka eins mikið og við getum.</a:t>
            </a:r>
          </a:p>
          <a:p>
            <a:r>
              <a:rPr lang="is-IS"/>
              <a:t>Heimilin fá körfu og bréfpoka undir matarleifar úr eldhúsinu.</a:t>
            </a:r>
          </a:p>
          <a:p>
            <a:r>
              <a:rPr lang="is-IS"/>
              <a:t>Allar matarleifar, t.d. kjöt, fisk, bein, brauð, kex, sælgæti, grænmeti, ávexti og kaffikorg, skal setja í bréfpokann.</a:t>
            </a:r>
          </a:p>
        </p:txBody>
      </p:sp>
    </p:spTree>
    <p:extLst>
      <p:ext uri="{BB962C8B-B14F-4D97-AF65-F5344CB8AC3E}">
        <p14:creationId xmlns:p14="http://schemas.microsoft.com/office/powerpoint/2010/main" val="826546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8EF01-D6F2-5D22-5957-E32BC912E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Fjórir flokkar á hverju heimili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AEC0A-F95E-62A7-B74C-939871C4A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Á hverju heimili verður fjórum úrgangsflokkum safnað:</a:t>
            </a:r>
          </a:p>
          <a:p>
            <a:r>
              <a:rPr lang="is-IS"/>
              <a:t>Matarleifar</a:t>
            </a:r>
          </a:p>
          <a:p>
            <a:r>
              <a:rPr lang="is-IS"/>
              <a:t>Pappír og pappi</a:t>
            </a:r>
          </a:p>
          <a:p>
            <a:r>
              <a:rPr lang="is-IS"/>
              <a:t>Plastumbúðir</a:t>
            </a:r>
          </a:p>
          <a:p>
            <a:r>
              <a:rPr lang="is-IS"/>
              <a:t>Blandaður úrgangur</a:t>
            </a:r>
          </a:p>
        </p:txBody>
      </p:sp>
    </p:spTree>
    <p:extLst>
      <p:ext uri="{BB962C8B-B14F-4D97-AF65-F5344CB8AC3E}">
        <p14:creationId xmlns:p14="http://schemas.microsoft.com/office/powerpoint/2010/main" val="3610885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B90A4-1CE8-E6D5-2007-BA48A73D7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Matarleifar – Plastumbúðir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C9C2C-BD98-743A-F2B5-1D42485005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/>
              <a:t>Matarleifar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EDAC64-0871-7185-DABB-521FF96D29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s-IS"/>
              <a:t>Í tunnuna fer meðal annars:</a:t>
            </a:r>
          </a:p>
          <a:p>
            <a:r>
              <a:rPr lang="is-IS"/>
              <a:t>Eggjaskurn</a:t>
            </a:r>
          </a:p>
          <a:p>
            <a:r>
              <a:rPr lang="is-IS"/>
              <a:t>Matarleifar með beini</a:t>
            </a:r>
          </a:p>
          <a:p>
            <a:r>
              <a:rPr lang="is-IS"/>
              <a:t>Kaffikorgur</a:t>
            </a:r>
          </a:p>
          <a:p>
            <a:r>
              <a:rPr lang="is-IS"/>
              <a:t>Fiskiúrgangur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E020F0-1C05-9B1C-8566-9ACAA21A8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s-IS"/>
              <a:t>Plastumbúðir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4D42BC-F44C-F487-B5C2-D602D5BB3A8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s-IS"/>
              <a:t>Í tunnuna fer meðal annars:</a:t>
            </a:r>
          </a:p>
          <a:p>
            <a:r>
              <a:rPr lang="is-IS"/>
              <a:t>Snakkpokar</a:t>
            </a:r>
          </a:p>
          <a:p>
            <a:r>
              <a:rPr lang="is-IS"/>
              <a:t>Plastfilma</a:t>
            </a:r>
          </a:p>
          <a:p>
            <a:r>
              <a:rPr lang="is-IS"/>
              <a:t>Plastpokar</a:t>
            </a:r>
          </a:p>
          <a:p>
            <a:r>
              <a:rPr lang="is-IS"/>
              <a:t>Sjampóbrúsar</a:t>
            </a:r>
          </a:p>
        </p:txBody>
      </p:sp>
    </p:spTree>
    <p:extLst>
      <p:ext uri="{BB962C8B-B14F-4D97-AF65-F5344CB8AC3E}">
        <p14:creationId xmlns:p14="http://schemas.microsoft.com/office/powerpoint/2010/main" val="212970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1B1C1-2EE5-F778-8CF3-50E8171A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Pappír og pappi – Blandaður úrgangur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57537-42CA-7D74-E477-FB6F458D46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/>
              <a:t>Pappír og pappi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6A466C-5529-1944-2498-5911F69AFA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s-IS"/>
              <a:t>Í tunnuna fer meðal annars:</a:t>
            </a:r>
          </a:p>
          <a:p>
            <a:r>
              <a:rPr lang="is-IS"/>
              <a:t>Dagblöð</a:t>
            </a:r>
          </a:p>
          <a:p>
            <a:r>
              <a:rPr lang="is-IS"/>
              <a:t>Bréfpokar</a:t>
            </a:r>
          </a:p>
          <a:p>
            <a:r>
              <a:rPr lang="is-IS"/>
              <a:t>Pítsakassar</a:t>
            </a:r>
          </a:p>
          <a:p>
            <a:r>
              <a:rPr lang="is-IS"/>
              <a:t>Pappírsumbúðir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BF0FD4-EB68-6078-6128-02EEF7271D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s-IS"/>
              <a:t>Blandaður úrgangur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9ECF4D-7CEB-C540-17DC-187499826E6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s-IS"/>
              <a:t>Í tunnuna fer meðal annars:</a:t>
            </a:r>
          </a:p>
          <a:p>
            <a:r>
              <a:rPr lang="is-IS"/>
              <a:t>Dömubindi</a:t>
            </a:r>
          </a:p>
          <a:p>
            <a:r>
              <a:rPr lang="is-IS"/>
              <a:t>Blautklútar</a:t>
            </a:r>
          </a:p>
          <a:p>
            <a:r>
              <a:rPr lang="is-IS"/>
              <a:t>Bleyjur</a:t>
            </a:r>
          </a:p>
          <a:p>
            <a:r>
              <a:rPr lang="is-IS"/>
              <a:t>Ryksugupokar</a:t>
            </a:r>
          </a:p>
        </p:txBody>
      </p:sp>
    </p:spTree>
    <p:extLst>
      <p:ext uri="{BB962C8B-B14F-4D97-AF65-F5344CB8AC3E}">
        <p14:creationId xmlns:p14="http://schemas.microsoft.com/office/powerpoint/2010/main" val="2733712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4D1BB-AC84-7505-3AC7-D4C2AAA7F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Gler- og málmumbúðir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49916-60DE-EF05-D7EE-A0383082D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Til viðbótar við fjögurra flokka kerfið við heimili verður grenndargámum fjölgað.</a:t>
            </a:r>
          </a:p>
          <a:p>
            <a:r>
              <a:rPr lang="is-IS"/>
              <a:t>Gleri, málmum, textíl og skilagjaldsskyldum umbúðum verður safnað á grenndarstöðvum sem verða staðsettar um 500 metra frá hverju heimili.</a:t>
            </a:r>
          </a:p>
          <a:p>
            <a:r>
              <a:rPr lang="is-IS"/>
              <a:t>Stærri grenndarstöðvar verða í um kílómetra fjarlægð frá hverju heimili og þar bætast við gámar fyrir pappír og pappa og plast.</a:t>
            </a:r>
          </a:p>
        </p:txBody>
      </p:sp>
    </p:spTree>
    <p:extLst>
      <p:ext uri="{BB962C8B-B14F-4D97-AF65-F5344CB8AC3E}">
        <p14:creationId xmlns:p14="http://schemas.microsoft.com/office/powerpoint/2010/main" val="3311091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253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Nýtt flokkunarkerfi</vt:lpstr>
      <vt:lpstr>Fjórir flokkar á hverju heimili</vt:lpstr>
      <vt:lpstr>Matarleifar – Plastumbúðir</vt:lpstr>
      <vt:lpstr>Pappír og pappi – Blandaður úrgangur</vt:lpstr>
      <vt:lpstr>Gler- og málmumbúðir</vt:lpstr>
    </vt:vector>
  </TitlesOfParts>
  <Company>V-2024</Company>
  <LinksUpToDate>false</LinksUpToDate>
  <SharedDoc>false</SharedDoc>
  <HyperlinkBase>V-2024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Jóhanna Geirsdóttir - FB</dc:creator>
  <cp:keywords>V-2024</cp:keywords>
  <dc:description>V-2024</dc:description>
  <cp:lastModifiedBy>Jóhanna Geirsdóttir - FB</cp:lastModifiedBy>
  <cp:revision>9</cp:revision>
  <dcterms:created xsi:type="dcterms:W3CDTF">2023-05-24T09:47:05Z</dcterms:created>
  <dcterms:modified xsi:type="dcterms:W3CDTF">2024-01-12T13:21:18Z</dcterms:modified>
  <cp:contentStatus>V-2024</cp:contentStatus>
</cp:coreProperties>
</file>