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65B7-74FF-92E6-2357-C897F717F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A08F86-4F3D-EACD-2F48-7612474EA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E51B2-5A06-3892-D31A-B3A2333A0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EAA37-FCA4-F524-B7BE-A5670F427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6F9DD-7827-4B91-02F1-90436F09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349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9866-967C-6811-47B1-2B09C625B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50144-86E6-3564-7B72-E488681B4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EEA6E-607E-5C64-5F71-B0E6ADAC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788E9-33BD-A096-1262-358F17934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C7A27-471D-ECB2-294F-288BF8E7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230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394501-252C-59F8-7F07-08E8B437BB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F554F-CA85-154F-1456-31D6FFB6D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E76E-6CBC-81E7-1BD1-6C6BF657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4F446-B4F6-4D86-C3CE-D88D9375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6DCA4-22EA-A665-90BF-4EB05F33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4355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8789-BF29-87D6-B8E2-8A525F6C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0006F-51C3-AFC5-9D9D-0B9B08419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B2D7A-DD70-B65F-0332-5163CCCE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D7E86-920E-FBD7-4059-1C99BA8B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6EC89-EFAF-ED31-474D-1CDC33355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1856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2B5F2-532D-FE62-60F3-412F23BFA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6F365-523C-3953-2EA6-0AE02C974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8011C-5507-A0EA-2ED2-D6BFC11D8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1AD26-C105-8B9E-E59A-B57406C8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67757-12A0-F0BB-FBC1-A21524B5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075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7F4E-DFBC-C85C-1CAC-CFB3EFD1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06D83-9974-F1B3-B42F-8AB8BB737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C43AE-AFF9-D28E-6C25-4293E3EF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91A7B-D957-1E17-A458-4FDAFA55F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54B96-3CFA-14A8-7B43-4C43CD8F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3517F-00FA-3F4D-C8EC-473F0353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8333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2591-EB8E-C883-61E7-3BDB8B547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E7C27-06E4-0480-7C97-F3C0BFC56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5B083-D52B-4B1D-3A4B-8E03442C1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C6573-7BB8-BE70-E05E-483A3FDB7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398036-A07A-A97C-7079-7316F73D1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1613CE-FA48-8CA6-AF7E-3AB9A73E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755FD-DABB-CF5E-AB00-C507CA28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844D1-733C-FC55-188B-A83EBB23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5581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4239-0365-38CD-2A40-C9C8EE19F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4C618-BB90-61BD-011E-D4208CDF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22E65-39FD-D0D3-3D4D-7FDD75B2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97122-8ECA-BEC8-C968-6EDB5FE4D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7113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4AED2B-BFAD-A370-9E08-475D19B57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34C9A-ADA8-7202-4DCC-11044E988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8A596-8128-8BCD-F911-AA687CA0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3819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91FD-8782-1CC8-5ACA-C08927260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6751D-A09D-69E7-6029-CEC3DF4C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9B15D-FB11-BD86-947A-1779AA659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68563-AF0B-7696-ECA6-1D4FE83E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2F312-4F36-3FF2-A2EB-7CE41F50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EC048-94AE-5974-37B9-6BF99011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4844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15713-0B69-8BE0-25A1-0529290A9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B9854-F361-4A9A-461C-C5BDE8A36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1F88F-8844-2F6C-DD4C-0B5071753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8E62A-B9AA-2677-5FD8-57B6E4BC2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8BF39-9C7C-BEB5-544F-4530E304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89AD1-5C08-4692-D0F8-68EB4123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2264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D9C4CE-2809-FE12-7724-3CA96DEF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FD099-BD7A-673A-6D64-0FFF71C73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9F5C-3EBA-BA23-5130-8C38D114C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DBB3D-B15A-48C9-A476-40E6178762F3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47EC9-F0BB-B996-5C94-78B487C57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34B54-149D-8C5E-225E-DB03445D8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5775C-D1AE-4DF4-807A-CE0127C8B8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031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9246636@N02/824088040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14A2-E5D9-0A54-1CEA-CF365D7BA2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6C676-18E5-7FB5-30FF-1BCA91DAD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466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A604-722D-1171-1B2C-8AEAA0941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Hvað eru orkudrykkir?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63D43-4AD5-ACB3-744D-B876B2941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1077"/>
          </a:xfrm>
        </p:spPr>
        <p:txBody>
          <a:bodyPr>
            <a:spAutoFit/>
          </a:bodyPr>
          <a:lstStyle/>
          <a:p>
            <a:r>
              <a:rPr lang="is-IS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Svokallaðir orkudrykkir eru drykkir sem neytt er með það að markmiði að ná fram örvandi áhrifum. </a:t>
            </a:r>
          </a:p>
          <a:p>
            <a:r>
              <a:rPr lang="is-IS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Þetta samheiti getur þó verið villandi þar sem það gefur til kynna að um orkugefandi drykki sé að ræða. </a:t>
            </a:r>
          </a:p>
          <a:p>
            <a:r>
              <a:rPr lang="is-IS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Undir orkudrykki flokkast flestir þeir drykkir sem innihalda mikið magn koffíns, ásamt því að í flestum þeirra má einnig finna viðbætt vítamín, grænt te eða önnur virk efni. Einnig er algengt að þessir drykkir innihaldi sætuefni í stað sykurs.</a:t>
            </a:r>
          </a:p>
          <a:p>
            <a:r>
              <a:rPr lang="is-IS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Þeir innihalda allir koffín og flestir innihalda þar að auki önnur virk efni, svo sem ginseng eða útdrætti (e. extract) úr öðrum plöntum. </a:t>
            </a:r>
          </a:p>
          <a:p>
            <a:r>
              <a:rPr lang="is-IS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Auk þess er algengt að þessir drykkir innihaldi vatnsleysanleg vítamín.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20100-9645-4DD8-E8C5-8086E0652B6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505906"/>
            <a:ext cx="77274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7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006C-B3B2-6F48-BC7A-2ABC8C84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Áhrif neyslu orkudrykkja á líkamann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F3089-2DBC-8784-49F5-90333D29A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Koffín sem er í orkudrykkjum er vanabindandi efni sem veldur m.a. útvíkkun æða, örari hjartslætti og auknu blóðflæði til allra líffæra. </a:t>
            </a:r>
          </a:p>
          <a:p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 koffíns er neytt í miklu magni þá getur það haft ýmis óæskileg áhrif á líðan og heilsu fólks. </a:t>
            </a:r>
          </a:p>
          <a:p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Það getur t.d. valdið hjartsláttartruflunum, hækkuðum blóðþrýstingi, höfuðverk, svima, ógleði, kvíða og haft neikvæð áhrif á svefn. </a:t>
            </a:r>
          </a:p>
          <a:p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Börn og ungmenni eru almennt viðkvæmari fyrir koffíni en fullorðnir og er neysla koffíns því sérstaklega óæskileg fyrir þann hóp.</a:t>
            </a:r>
          </a:p>
        </p:txBody>
      </p:sp>
    </p:spTree>
    <p:extLst>
      <p:ext uri="{BB962C8B-B14F-4D97-AF65-F5344CB8AC3E}">
        <p14:creationId xmlns:p14="http://schemas.microsoft.com/office/powerpoint/2010/main" val="53051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2E845-6C59-A9FF-B723-61076446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Dæmi um orkudrykki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E3F95-B469-77F0-3874-D97D49B70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Nokkur dæmi um orkudrykki</a:t>
            </a:r>
          </a:p>
          <a:p>
            <a:r>
              <a:rPr lang="is-IS"/>
              <a:t>Collab</a:t>
            </a:r>
          </a:p>
          <a:p>
            <a:r>
              <a:rPr lang="is-IS"/>
              <a:t>Gatorade</a:t>
            </a:r>
          </a:p>
          <a:p>
            <a:r>
              <a:rPr lang="is-IS"/>
              <a:t>Magic</a:t>
            </a:r>
          </a:p>
          <a:p>
            <a:r>
              <a:rPr lang="is-IS"/>
              <a:t>Monster</a:t>
            </a:r>
          </a:p>
          <a:p>
            <a:r>
              <a:rPr lang="is-IS"/>
              <a:t>Powerade</a:t>
            </a:r>
          </a:p>
          <a:p>
            <a:r>
              <a:rPr lang="is-IS"/>
              <a:t>Red Bull</a:t>
            </a:r>
          </a:p>
        </p:txBody>
      </p:sp>
      <p:pic>
        <p:nvPicPr>
          <p:cNvPr id="4" name="Picture 3" descr="A group of cans of energy drinks">
            <a:extLst>
              <a:ext uri="{FF2B5EF4-FFF2-40B4-BE49-F238E27FC236}">
                <a16:creationId xmlns:a16="http://schemas.microsoft.com/office/drawing/2014/main" id="{177E91B1-31D9-E375-99EC-DA96EE99EA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617" b="8433"/>
          <a:stretch/>
        </p:blipFill>
        <p:spPr>
          <a:xfrm>
            <a:off x="3810794" y="3113842"/>
            <a:ext cx="2708856" cy="134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02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8E596-2610-6FD6-9920-3F5D4D4E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Innihald koffíns í algengum drykkjum</a:t>
            </a:r>
          </a:p>
        </p:txBody>
      </p:sp>
    </p:spTree>
    <p:extLst>
      <p:ext uri="{BB962C8B-B14F-4D97-AF65-F5344CB8AC3E}">
        <p14:creationId xmlns:p14="http://schemas.microsoft.com/office/powerpoint/2010/main" val="314577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08B90-810B-6AC0-A9C5-4BC22B42E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Orkudrykkir eru óþarfi</a:t>
            </a:r>
          </a:p>
        </p:txBody>
      </p:sp>
    </p:spTree>
    <p:extLst>
      <p:ext uri="{BB962C8B-B14F-4D97-AF65-F5344CB8AC3E}">
        <p14:creationId xmlns:p14="http://schemas.microsoft.com/office/powerpoint/2010/main" val="247795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243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Hvað eru orkudrykkir?</vt:lpstr>
      <vt:lpstr>Áhrif neyslu orkudrykkja á líkamann</vt:lpstr>
      <vt:lpstr>Dæmi um orkudrykki</vt:lpstr>
      <vt:lpstr>Innihald koffíns í algengum drykkjum</vt:lpstr>
      <vt:lpstr>Orkudrykkir eru óþarfi</vt:lpstr>
    </vt:vector>
  </TitlesOfParts>
  <Company>V-2024</Company>
  <LinksUpToDate>false</LinksUpToDate>
  <SharedDoc>false</SharedDoc>
  <HyperlinkBase>V-2024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Jóhanna Geirsdóttir - FB</dc:creator>
  <cp:keywords>V-2024</cp:keywords>
  <dc:description>V-2024</dc:description>
  <cp:lastModifiedBy>Jóhanna Geirsdóttir - FB</cp:lastModifiedBy>
  <cp:revision>5</cp:revision>
  <dcterms:created xsi:type="dcterms:W3CDTF">2023-05-26T12:56:34Z</dcterms:created>
  <dcterms:modified xsi:type="dcterms:W3CDTF">2024-01-12T13:22:16Z</dcterms:modified>
  <cp:category>V-2024</cp:category>
  <cp:contentStatus>V-2024</cp:contentStatus>
</cp:coreProperties>
</file>