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7703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6524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5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9932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4109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512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5911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7294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3122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9398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779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841A-DA3A-46D9-9D94-B19F5C509EE3}" type="datetimeFigureOut">
              <a:rPr lang="is-IS" smtClean="0"/>
              <a:t>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9D57-1FAB-4297-8069-D67512003F9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4853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1752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Hlátur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961" y="2209534"/>
            <a:ext cx="1822399" cy="163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8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Húmor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/>
              <a:t>Húmor á sér lengri sögu en ritöldin spannar</a:t>
            </a:r>
          </a:p>
          <a:p>
            <a:r>
              <a:rPr lang="is-IS"/>
              <a:t>Hugmyndir fornra heimspekinga um hlátur og það hvað er hlægilegt eru okkur að sumu leyti býsna framandi</a:t>
            </a:r>
          </a:p>
          <a:p>
            <a:r>
              <a:rPr lang="is-IS"/>
              <a:t>Hlátur var gjarnan talinn til marks um taumleysi og skort á sjálfstjórn</a:t>
            </a:r>
          </a:p>
          <a:p>
            <a:r>
              <a:rPr lang="is-IS"/>
              <a:t>Gríski heimspekingurinn Aristóteles sagði að hláturinn væri það sem greindi manninn frá öðrum dýrategundum</a:t>
            </a:r>
          </a:p>
          <a:p>
            <a:r>
              <a:rPr lang="is-IS"/>
              <a:t>Þessa fullyrðingu hafa ótal hláturspekúlantar hermt eftir honum – og kannski ekki verið sammála um neitt annað</a:t>
            </a:r>
          </a:p>
          <a:p>
            <a:r>
              <a:rPr lang="is-IS"/>
              <a:t>Jafnvel dýrafræðingar hafa tekið undir að einungis maðurinn hafi kímnigáfu</a:t>
            </a:r>
          </a:p>
        </p:txBody>
      </p:sp>
    </p:spTree>
    <p:extLst>
      <p:ext uri="{BB962C8B-B14F-4D97-AF65-F5344CB8AC3E}">
        <p14:creationId xmlns:p14="http://schemas.microsoft.com/office/powerpoint/2010/main" val="74566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Brandarar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Húmor á sér viðhlæjendur út um víðan völl</a:t>
            </a:r>
          </a:p>
          <a:p>
            <a:r>
              <a:rPr lang="is-IS"/>
              <a:t>Eðli málsins samkvæmt eiga brandarar og skemmtisögur sér meiri lífsvon í munnlegri frásögn þegar menn geta jafnvel aukreitis hlegið að mismælum</a:t>
            </a:r>
          </a:p>
          <a:p>
            <a:r>
              <a:rPr lang="is-IS"/>
              <a:t>Þeir sem laða fram hlátur og gleði á vitsmunalegan hátt eru áreiðanlega gæddir gáfu kímninnar</a:t>
            </a:r>
          </a:p>
        </p:txBody>
      </p:sp>
    </p:spTree>
    <p:extLst>
      <p:ext uri="{BB962C8B-B14F-4D97-AF65-F5344CB8AC3E}">
        <p14:creationId xmlns:p14="http://schemas.microsoft.com/office/powerpoint/2010/main" val="42925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Hlæja – Skellihlæja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Ólíkar kenningar og hugmyndir um eðli hláturs hafa komið fram á sviði sálfræði, málvísinda og lífeðlisfræði</a:t>
            </a:r>
          </a:p>
          <a:p>
            <a:r>
              <a:rPr lang="is-IS"/>
              <a:t>Flissa</a:t>
            </a:r>
          </a:p>
          <a:p>
            <a:r>
              <a:rPr lang="is-IS"/>
              <a:t>Skríkja</a:t>
            </a:r>
          </a:p>
          <a:p>
            <a:r>
              <a:rPr lang="is-IS"/>
              <a:t>Hlæja</a:t>
            </a:r>
          </a:p>
          <a:p>
            <a:r>
              <a:rPr lang="is-IS"/>
              <a:t>Skellihlæja</a:t>
            </a:r>
          </a:p>
        </p:txBody>
      </p:sp>
      <p:pic>
        <p:nvPicPr>
          <p:cNvPr id="4" name="Picture 2" descr="https://ashscrapyard.files.wordpress.com/2012/05/man-laughing-hah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459" y="2740680"/>
            <a:ext cx="2082697" cy="15047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68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Alþjóðlegur gabbdagur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s-IS"/>
              <a:t>1. apríl er alþjóðlegur gabbdagur</a:t>
            </a:r>
          </a:p>
          <a:p>
            <a:r>
              <a:rPr lang="is-IS"/>
              <a:t>Hugmyndaríkir menn hafa síðar fundið ýmsar skýringar á því</a:t>
            </a:r>
          </a:p>
          <a:p>
            <a:r>
              <a:rPr lang="is-IS"/>
              <a:t>Fjölmiðlar hafa lengi tekið að sér að gabba almenning 1. apríl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s-IS" smtClean="0"/>
              <a:t>Siðurinn </a:t>
            </a:r>
            <a:r>
              <a:rPr lang="is-IS" dirty="0"/>
              <a:t>dregur </a:t>
            </a:r>
            <a:r>
              <a:rPr lang="is-IS" dirty="0" err="1"/>
              <a:t>dám</a:t>
            </a:r>
            <a:r>
              <a:rPr lang="is-IS" dirty="0"/>
              <a:t> af veðri í apríl, sem – á meginlandi Evrópu – þykir oft rysjótt og svikult</a:t>
            </a:r>
          </a:p>
          <a:p>
            <a:r>
              <a:rPr lang="is-IS" dirty="0"/>
              <a:t>Á þessum degi sleppti gamli Nói hrafni </a:t>
            </a:r>
            <a:r>
              <a:rPr lang="is-IS" dirty="0" err="1"/>
              <a:t>úr</a:t>
            </a:r>
            <a:r>
              <a:rPr lang="is-IS" dirty="0"/>
              <a:t> örkinni til landkönnunar, en hrafninn kom aldrei aftur</a:t>
            </a:r>
          </a:p>
          <a:p>
            <a:r>
              <a:rPr lang="is-IS" dirty="0"/>
              <a:t>Þetta er fæðingardagur </a:t>
            </a:r>
            <a:r>
              <a:rPr lang="is-IS" dirty="0" err="1"/>
              <a:t>Júdasar</a:t>
            </a:r>
            <a:r>
              <a:rPr lang="is-IS" dirty="0"/>
              <a:t> frá </a:t>
            </a:r>
            <a:r>
              <a:rPr lang="is-IS" dirty="0" err="1"/>
              <a:t>Ískaríot</a:t>
            </a:r>
            <a:endParaRPr lang="is-IS" dirty="0"/>
          </a:p>
          <a:p>
            <a:r>
              <a:rPr lang="is-IS" dirty="0"/>
              <a:t>Á þessum degi var Jesús sendur frá Heródesi til </a:t>
            </a:r>
            <a:r>
              <a:rPr lang="is-IS" dirty="0" err="1"/>
              <a:t>Pílatusar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5094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Grín og hrekkir</a:t>
            </a:r>
          </a:p>
        </p:txBody>
      </p:sp>
    </p:spTree>
    <p:extLst>
      <p:ext uri="{BB962C8B-B14F-4D97-AF65-F5344CB8AC3E}">
        <p14:creationId xmlns:p14="http://schemas.microsoft.com/office/powerpoint/2010/main" val="266707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Barn að hlæja – Laughing Baby</a:t>
            </a:r>
          </a:p>
        </p:txBody>
      </p:sp>
    </p:spTree>
    <p:extLst>
      <p:ext uri="{BB962C8B-B14F-4D97-AF65-F5344CB8AC3E}">
        <p14:creationId xmlns:p14="http://schemas.microsoft.com/office/powerpoint/2010/main" val="329446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239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Hlátur</vt:lpstr>
      <vt:lpstr>Húmor</vt:lpstr>
      <vt:lpstr>Brandarar</vt:lpstr>
      <vt:lpstr>Hlæja – Skellihlæja</vt:lpstr>
      <vt:lpstr>Alþjóðlegur gabbdagur</vt:lpstr>
      <vt:lpstr>Grín og hrekkir</vt:lpstr>
      <vt:lpstr>Barn að hlæja – Laughing Baby</vt:lpstr>
    </vt:vector>
  </TitlesOfParts>
  <Company>Haust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</dc:creator>
  <cp:lastModifiedBy>Sólveig Friðriksdóttir</cp:lastModifiedBy>
  <cp:revision>4</cp:revision>
  <dcterms:created xsi:type="dcterms:W3CDTF">2016-06-22T11:42:03Z</dcterms:created>
  <dcterms:modified xsi:type="dcterms:W3CDTF">2016-08-06T10:52:30Z</dcterms:modified>
</cp:coreProperties>
</file>