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12192000" cy="6858000"/>
  <p:notesSz cx="6661150" cy="98663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498" cy="495029"/>
          </a:xfrm>
          <a:prstGeom prst="rect">
            <a:avLst/>
          </a:prstGeom>
        </p:spPr>
        <p:txBody>
          <a:bodyPr vert="horz" lIns="94432" tIns="47216" rIns="94432" bIns="47216" rtlCol="0"/>
          <a:lstStyle>
            <a:lvl1pPr algn="l">
              <a:defRPr sz="1200"/>
            </a:lvl1pPr>
          </a:lstStyle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111" y="0"/>
            <a:ext cx="2886498" cy="495029"/>
          </a:xfrm>
          <a:prstGeom prst="rect">
            <a:avLst/>
          </a:prstGeom>
        </p:spPr>
        <p:txBody>
          <a:bodyPr vert="horz" lIns="94432" tIns="47216" rIns="94432" bIns="47216" rtlCol="0"/>
          <a:lstStyle>
            <a:lvl1pPr algn="r">
              <a:defRPr sz="1200"/>
            </a:lvl1pPr>
          </a:lstStyle>
          <a:p>
            <a:fld id="{267A166C-8D7E-47B6-92D9-7A67869A0518}" type="datetime4">
              <a:rPr lang="is-IS" smtClean="0"/>
              <a:t>19. júlí 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886498" cy="495028"/>
          </a:xfrm>
          <a:prstGeom prst="rect">
            <a:avLst/>
          </a:prstGeom>
        </p:spPr>
        <p:txBody>
          <a:bodyPr vert="horz" lIns="94432" tIns="47216" rIns="94432" bIns="47216" rtlCol="0" anchor="b"/>
          <a:lstStyle>
            <a:lvl1pPr algn="l">
              <a:defRPr sz="1200"/>
            </a:lvl1pPr>
          </a:lstStyle>
          <a:p>
            <a:r>
              <a:rPr lang="is-IS" smtClean="0"/>
              <a:t>Nafn skóla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111" y="9371286"/>
            <a:ext cx="2886498" cy="495028"/>
          </a:xfrm>
          <a:prstGeom prst="rect">
            <a:avLst/>
          </a:prstGeom>
        </p:spPr>
        <p:txBody>
          <a:bodyPr vert="horz" lIns="94432" tIns="47216" rIns="94432" bIns="47216" rtlCol="0" anchor="b"/>
          <a:lstStyle>
            <a:lvl1pPr algn="r">
              <a:defRPr sz="1200"/>
            </a:lvl1pPr>
          </a:lstStyle>
          <a:p>
            <a:fld id="{EC0EBB36-B527-4FC0-9D13-EADF4B48B8A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703870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498" cy="495029"/>
          </a:xfrm>
          <a:prstGeom prst="rect">
            <a:avLst/>
          </a:prstGeom>
        </p:spPr>
        <p:txBody>
          <a:bodyPr vert="horz" lIns="94432" tIns="47216" rIns="94432" bIns="47216" rtlCol="0"/>
          <a:lstStyle>
            <a:lvl1pPr algn="l">
              <a:defRPr sz="1200"/>
            </a:lvl1pPr>
          </a:lstStyle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111" y="0"/>
            <a:ext cx="2886498" cy="495029"/>
          </a:xfrm>
          <a:prstGeom prst="rect">
            <a:avLst/>
          </a:prstGeom>
        </p:spPr>
        <p:txBody>
          <a:bodyPr vert="horz" lIns="94432" tIns="47216" rIns="94432" bIns="47216" rtlCol="0"/>
          <a:lstStyle>
            <a:lvl1pPr algn="r">
              <a:defRPr sz="1200"/>
            </a:lvl1pPr>
          </a:lstStyle>
          <a:p>
            <a:fld id="{BE8CF8C1-2C1D-4659-8F30-81DA241F683F}" type="datetime4">
              <a:rPr lang="is-IS" smtClean="0"/>
              <a:t>19. júlí 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32" tIns="47216" rIns="94432" bIns="47216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115" y="4748163"/>
            <a:ext cx="5328920" cy="3884861"/>
          </a:xfrm>
          <a:prstGeom prst="rect">
            <a:avLst/>
          </a:prstGeom>
        </p:spPr>
        <p:txBody>
          <a:bodyPr vert="horz" lIns="94432" tIns="47216" rIns="94432" bIns="472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886498" cy="495028"/>
          </a:xfrm>
          <a:prstGeom prst="rect">
            <a:avLst/>
          </a:prstGeom>
        </p:spPr>
        <p:txBody>
          <a:bodyPr vert="horz" lIns="94432" tIns="47216" rIns="94432" bIns="47216" rtlCol="0" anchor="b"/>
          <a:lstStyle>
            <a:lvl1pPr algn="l">
              <a:defRPr sz="1200"/>
            </a:lvl1pPr>
          </a:lstStyle>
          <a:p>
            <a:r>
              <a:rPr lang="is-IS" smtClean="0"/>
              <a:t>Nafn skóla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111" y="9371286"/>
            <a:ext cx="2886498" cy="495028"/>
          </a:xfrm>
          <a:prstGeom prst="rect">
            <a:avLst/>
          </a:prstGeom>
        </p:spPr>
        <p:txBody>
          <a:bodyPr vert="horz" lIns="94432" tIns="47216" rIns="94432" bIns="47216" rtlCol="0" anchor="b"/>
          <a:lstStyle>
            <a:lvl1pPr algn="r">
              <a:defRPr sz="1200"/>
            </a:lvl1pPr>
          </a:lstStyle>
          <a:p>
            <a:fld id="{0CA35EC6-1BD5-4BB4-8135-B73B5462961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388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5EC6-1BD5-4BB4-8135-B73B54629612}" type="slidenum">
              <a:rPr lang="is-IS" smtClean="0"/>
              <a:t>1</a:t>
            </a:fld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9BBA0F-8B55-48E6-A9A6-6446458C4142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Nafn skóla</a:t>
            </a:r>
            <a:endParaRPr lang="is-I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is-IS" smtClean="0"/>
              <a:t>Upplýsingabyltingin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839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511C78-131F-4232-90B0-2621601C50B5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Nafn skóla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A35EC6-1BD5-4BB4-8135-B73B54629612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473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ADFA73-6EB0-4672-A151-28F7D8BB1D8C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Nafn skóla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A35EC6-1BD5-4BB4-8135-B73B54629612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3037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985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44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493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8607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942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9205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682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471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207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139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050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895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3024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764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748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32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E494DD-C066-4871-A221-F9427C9C50D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217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Nafn</a:t>
            </a:r>
          </a:p>
          <a:p>
            <a:r>
              <a:rPr lang="is-IS" smtClean="0"/>
              <a:t>Áfangi</a:t>
            </a:r>
          </a:p>
          <a:p>
            <a:r>
              <a:rPr lang="is-IS" smtClean="0"/>
              <a:t>Bekkur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35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Hvað er upplýsingatækni?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Upplýsingatækni er hugtak sem innifelur alla þá tækni sem skapar, miðlar, geymir og notar upplýsingarnar</a:t>
            </a:r>
          </a:p>
          <a:p>
            <a:pPr lvl="1"/>
            <a:r>
              <a:rPr lang="is-IS" smtClean="0"/>
              <a:t>Viðskiptagögn</a:t>
            </a:r>
          </a:p>
          <a:p>
            <a:pPr lvl="1"/>
            <a:r>
              <a:rPr lang="is-IS" smtClean="0"/>
              <a:t>Myndir</a:t>
            </a:r>
          </a:p>
          <a:p>
            <a:pPr lvl="1"/>
            <a:r>
              <a:rPr lang="is-IS" smtClean="0"/>
              <a:t>Hljóð</a:t>
            </a:r>
          </a:p>
          <a:p>
            <a:pPr lvl="1"/>
            <a:r>
              <a:rPr lang="is-IS" smtClean="0"/>
              <a:t>Margmiðlun</a:t>
            </a:r>
            <a:endParaRPr lang="is-I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60" y="2852916"/>
            <a:ext cx="1828571" cy="182857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11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Upplýsingabyltingarnar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Árið 3–4000 fyrir Krist fundu menn upp skrifmálið</a:t>
            </a:r>
          </a:p>
          <a:p>
            <a:r>
              <a:rPr lang="is-IS" smtClean="0"/>
              <a:t>1300 árum fyrir Krist fundu menn upp bókina</a:t>
            </a:r>
          </a:p>
          <a:p>
            <a:r>
              <a:rPr lang="is-IS" smtClean="0"/>
              <a:t>Árið 1450 fann Gutenberg upp prentpressuna og færanlegt prentletur</a:t>
            </a:r>
          </a:p>
          <a:p>
            <a:r>
              <a:rPr lang="is-IS" smtClean="0"/>
              <a:t>Árið 1830 kemur ritsíminn fram á sjónarsviðið</a:t>
            </a:r>
          </a:p>
          <a:p>
            <a:r>
              <a:rPr lang="is-IS" smtClean="0"/>
              <a:t>Áhrif hinna upplýsingabyltinganna voru í öllum tilfellum hliðstæð.</a:t>
            </a:r>
          </a:p>
          <a:p>
            <a:pPr lvl="1"/>
            <a:r>
              <a:rPr lang="is-IS" smtClean="0"/>
              <a:t>Hægt var að miðla upplýsingum og þekkingu á hagkvæmari hátt en áður.</a:t>
            </a:r>
          </a:p>
          <a:p>
            <a:pPr lvl="1"/>
            <a:r>
              <a:rPr lang="is-IS" smtClean="0"/>
              <a:t>Þjóðfélagsleg áhrif urðu gífurleg.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6561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Upplýsingabyltingin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Internetið hét fyrst ARPA-net og kom fram árið 1969</a:t>
            </a:r>
          </a:p>
          <a:p>
            <a:r>
              <a:rPr lang="is-IS" smtClean="0"/>
              <a:t>Tim Barnes-Lee hlekkjaði saman skjöl með „hypertext“</a:t>
            </a:r>
          </a:p>
          <a:p>
            <a:pPr lvl="1"/>
            <a:r>
              <a:rPr lang="is-IS" smtClean="0"/>
              <a:t>www varð til árið 1992</a:t>
            </a:r>
          </a:p>
          <a:p>
            <a:r>
              <a:rPr lang="is-IS" smtClean="0"/>
              <a:t>Marc Andreessen og Netscape koma fram með Mosaic, fyrsta vafrann (browser) árið 1993</a:t>
            </a:r>
          </a:p>
          <a:p>
            <a:pPr lvl="1"/>
            <a:r>
              <a:rPr lang="is-IS" smtClean="0"/>
              <a:t>Vafrinn er sá hugbúnaður sem er mest notaður í heiminum í dag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s-IS" smtClean="0"/>
              <a:t>HTML (Hyper Text Markup Language)</a:t>
            </a:r>
          </a:p>
          <a:p>
            <a:pPr lvl="1"/>
            <a:r>
              <a:rPr lang="is-IS" smtClean="0"/>
              <a:t>Birtingarform skjala á vefnum</a:t>
            </a:r>
          </a:p>
          <a:p>
            <a:r>
              <a:rPr lang="is-IS" smtClean="0"/>
              <a:t>HTTP (Hyper Text Transfer Protocol)</a:t>
            </a:r>
          </a:p>
          <a:p>
            <a:pPr lvl="1"/>
            <a:r>
              <a:rPr lang="is-IS" smtClean="0"/>
              <a:t>Skjöl flutt af vefnum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bekkur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94DD-C066-4871-A221-F9427C9C50D6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85975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248</TotalTime>
  <Words>190</Words>
  <Application>Microsoft Office PowerPoint</Application>
  <PresentationFormat>Widescreen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Upplýsingabyltingin</vt:lpstr>
      <vt:lpstr>Hvað er upplýsingatækni?</vt:lpstr>
      <vt:lpstr>Upplýsingabyltingarnar</vt:lpstr>
      <vt:lpstr>Upplýsingabyltingin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Upplýsingabyltingin</dc:title>
  <dc:creator>Jóhanna Geirsdóttir</dc:creator>
  <cp:lastModifiedBy>Jóhanna Geirsdóttir</cp:lastModifiedBy>
  <cp:revision>13</cp:revision>
  <cp:lastPrinted>2013-07-19T21:37:39Z</cp:lastPrinted>
  <dcterms:created xsi:type="dcterms:W3CDTF">2013-07-15T14:07:47Z</dcterms:created>
  <dcterms:modified xsi:type="dcterms:W3CDTF">2013-07-19T22:32:45Z</dcterms:modified>
</cp:coreProperties>
</file>