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56" d="100"/>
          <a:sy n="56" d="100"/>
        </p:scale>
        <p:origin x="8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18DB-9A28-4DAD-8FC5-65A193F49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66BB70-EC07-4F7C-96B8-51D51E83D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CD2E4-A628-40CF-AB57-425451B89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612-77C4-45F8-973F-224AFE9D3F88}" type="datetimeFigureOut">
              <a:rPr lang="is-IS" smtClean="0"/>
              <a:t>30.12.2021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4128B-BF73-4E53-BB47-FF68F5FC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04EA7-AF9B-4EE9-81D3-9C414ED3F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7AB0-0D22-4961-8365-542A5BB3BCF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8201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C1FF5-234D-459A-853A-9D8EEBF1C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966797-FD85-4247-9BB4-1853E8172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A5588-E29D-4508-B4F4-74C4662F6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612-77C4-45F8-973F-224AFE9D3F88}" type="datetimeFigureOut">
              <a:rPr lang="is-IS" smtClean="0"/>
              <a:t>30.12.2021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B0D48-94B8-4696-B8D4-C09561D6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4B547-174D-410C-8D24-3E437537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7AB0-0D22-4961-8365-542A5BB3BCF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321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A8F2E5-3C6E-427F-AA1F-1113B8F69D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ACAB82-6297-43AB-9A3A-15266F814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7A2C4-1705-4EE8-B95E-786FBC0FE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612-77C4-45F8-973F-224AFE9D3F88}" type="datetimeFigureOut">
              <a:rPr lang="is-IS" smtClean="0"/>
              <a:t>30.12.2021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F8624-2143-415F-9A0A-9114AF5D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751A7-1116-43B6-B78C-DB1B623D0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7AB0-0D22-4961-8365-542A5BB3BCF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7719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866A-42CC-44C5-888A-006409087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D8EFE-1257-418F-9393-527EAE5BC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EABEE-F2C6-4B9D-822C-C7F96A62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612-77C4-45F8-973F-224AFE9D3F88}" type="datetimeFigureOut">
              <a:rPr lang="is-IS" smtClean="0"/>
              <a:t>30.12.2021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11B0C-4E42-4B7D-A215-2127B260E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24127-E5F8-480E-9D37-F70D5133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7AB0-0D22-4961-8365-542A5BB3BCF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0758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5F1B9-AD86-4259-8025-8C811AFC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0D57-9E5C-42A5-AC7C-3CCA4FC7A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30701-30C8-4325-9EE8-450C28E0B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612-77C4-45F8-973F-224AFE9D3F88}" type="datetimeFigureOut">
              <a:rPr lang="is-IS" smtClean="0"/>
              <a:t>30.12.2021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6A9ED-3029-4D3A-96BC-45D29999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D5F4-0D79-487A-8592-42E1592B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7AB0-0D22-4961-8365-542A5BB3BCF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2125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B454D-557E-466B-AA7E-B4A9D4CE2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DC140-D641-430B-8539-D0DFB8AB9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F340C-80F6-44E7-BC1E-F356E4F66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C81EB-8046-4CEE-B5D1-D17B9867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612-77C4-45F8-973F-224AFE9D3F88}" type="datetimeFigureOut">
              <a:rPr lang="is-IS" smtClean="0"/>
              <a:t>30.12.2021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5C7C9-FF9C-4C04-A1B6-B61B17D4A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43C65-1EAC-46DA-A1AF-E206613F1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7AB0-0D22-4961-8365-542A5BB3BCF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8759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38080-EA5D-44ED-99C8-380552A53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52F07-7A5E-4F49-8AB7-747FCDBB6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3C402-101A-4FE8-B907-8DB6B69F2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65D888-3073-4AA1-8816-6D350A4814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CB4539-B9BF-4EA1-BCB5-0D1497DF2D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E0A1B-8C97-413D-8F7C-3952561EA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612-77C4-45F8-973F-224AFE9D3F88}" type="datetimeFigureOut">
              <a:rPr lang="is-IS" smtClean="0"/>
              <a:t>30.12.2021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0884A3-D24D-4C40-A695-BD1E9B0FC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3C040E-F6B0-42E1-97A8-8335FC48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7AB0-0D22-4961-8365-542A5BB3BCF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3836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9DBD7-0CFC-47DD-B469-6C64CE81B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54997-64E0-40C0-B373-7FFB568F6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612-77C4-45F8-973F-224AFE9D3F88}" type="datetimeFigureOut">
              <a:rPr lang="is-IS" smtClean="0"/>
              <a:t>30.12.2021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F8019-16DA-470E-ACF2-5466DE96D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640486-8601-4B4B-867C-3D15FFBAB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7AB0-0D22-4961-8365-542A5BB3BCF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6150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50A63A-09B0-44E3-A021-48B586F44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612-77C4-45F8-973F-224AFE9D3F88}" type="datetimeFigureOut">
              <a:rPr lang="is-IS" smtClean="0"/>
              <a:t>30.12.2021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699507-3226-4E6D-93F4-722BB07A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55773B-B13F-45EF-A396-699F17E9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7AB0-0D22-4961-8365-542A5BB3BCF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4022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553A0-278B-436A-9066-D7CC3A4E6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BEAC3-78E4-4D47-B91A-9230407D5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C0062-1B58-46EB-B910-1BC6EE7F2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ECC60-CDC0-4072-9F39-A5A643CE3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612-77C4-45F8-973F-224AFE9D3F88}" type="datetimeFigureOut">
              <a:rPr lang="is-IS" smtClean="0"/>
              <a:t>30.12.2021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3FCDD-D930-4657-A6CB-D39C8E83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3BB9F-8074-462A-915A-A94C49E5A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7AB0-0D22-4961-8365-542A5BB3BCF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3803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24283-1390-45B7-A14E-A1CE294A7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6052E6-5078-42F2-9465-F6418E105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C727C8-1523-4A11-A4A7-63C5A900D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6AECC-E227-46D6-BF3B-507D3A8A8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1612-77C4-45F8-973F-224AFE9D3F88}" type="datetimeFigureOut">
              <a:rPr lang="is-IS" smtClean="0"/>
              <a:t>30.12.2021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0593C1-61A9-4029-8EAD-3B4ACE329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90773-CAF0-4598-BF0B-7F4EC79E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7AB0-0D22-4961-8365-542A5BB3BCF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4534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D423F3-3CEC-43A4-A824-1C0096EC2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E9FA9-09CD-4EA3-AD48-3F50E7B51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C3CB6-EB14-4BD8-BC1B-1D332B0939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C1612-77C4-45F8-973F-224AFE9D3F88}" type="datetimeFigureOut">
              <a:rPr lang="is-IS" smtClean="0"/>
              <a:t>30.12.2021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E7517-3DDF-4916-9A8A-203E0BDD6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77FD5-E50D-46C7-AEB1-8F426FE82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07AB0-0D22-4961-8365-542A5BB3BCF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5805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nogeekies.com/gigabyte-presenta-las-nuevas-placas-base-y-brix-en-computex-201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330C0-6D41-4130-B578-D4F1EC6DA2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ACB41-860D-4F3F-BC3B-5A43A14694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8173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92B70-5068-4F10-83A8-D77415BB9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2G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ED802-AF0A-4891-87C0-D7C93576D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/>
              <a:t>2G er skammstöfun sem á við aðra kynslóð farsímatækni.</a:t>
            </a:r>
          </a:p>
          <a:p>
            <a:r>
              <a:rPr lang="is-IS"/>
              <a:t>Fyrstu 2G-farsímakerfin voru byggð á GSM-staðlinum.</a:t>
            </a:r>
          </a:p>
          <a:p>
            <a:r>
              <a:rPr lang="is-IS"/>
              <a:t>Þau voru opnuð í Finnlandi árið 1991.</a:t>
            </a:r>
          </a:p>
          <a:p>
            <a:r>
              <a:rPr lang="is-IS"/>
              <a:t>Meðal kosta 2G-kerfa, miðað við svokölluð 1G-kerfi, er stafræn dulkóðun á öllum samskiptum, aukin hagkvæmni á úthlutun útvarpstíðna og gagnaþjónusta.</a:t>
            </a:r>
          </a:p>
          <a:p>
            <a:r>
              <a:rPr lang="is-IS"/>
              <a:t>2G-tækni gerði farsímafyrirtækjum kleift að bjóða upp á:</a:t>
            </a:r>
          </a:p>
          <a:p>
            <a:r>
              <a:rPr lang="is-IS"/>
              <a:t>Smáskilaboð (SMS)</a:t>
            </a:r>
          </a:p>
          <a:p>
            <a:r>
              <a:rPr lang="is-IS"/>
              <a:t>Myndskilaboð</a:t>
            </a:r>
          </a:p>
          <a:p>
            <a:r>
              <a:rPr lang="is-IS"/>
              <a:t>Margmiðlunarskilaboð (MMS)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328707-F2BA-4CE3-A6F9-AC8CAB9E71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8645" r="14502"/>
          <a:stretch/>
        </p:blipFill>
        <p:spPr>
          <a:xfrm>
            <a:off x="1927982" y="948157"/>
            <a:ext cx="94932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7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4434-A871-4497-A96E-DE243C64E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3G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EE517-59C5-400E-8482-656BC559C1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s-IS"/>
              <a:t>3G á við þriðju kynslóð þráðlausrar samskiptatækni.</a:t>
            </a:r>
          </a:p>
          <a:p>
            <a:r>
              <a:rPr lang="is-IS"/>
              <a:t>3G er fjöldi opinna staðla sem notaður er fyrir farsímatæki og farsímafjarskipti og fer eftir skilyrðum sem tilgreind eru af Alþjóðafjarskiptasambandinu.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87AF5-2E8A-45BA-A138-ACD024D864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s-IS"/>
              <a:t>Með 3G-tækni var hægt að hringja annaðhvort raddsímtal eða myndsímtal, nota netið og horfa á sjónvarp hvar sem netsamband var.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B5A997-0FD9-4E11-AB1F-8ECAF4AE0BCF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4" t="15303" r="14460" b="27843"/>
          <a:stretch/>
        </p:blipFill>
        <p:spPr bwMode="auto">
          <a:xfrm>
            <a:off x="1961230" y="611188"/>
            <a:ext cx="1370965" cy="1079500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6136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C31F2-7390-4608-952B-BC70B867C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4G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B57B6-688F-450C-A59B-F4C22AD950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104000" cy="4351338"/>
          </a:xfrm>
        </p:spPr>
        <p:txBody>
          <a:bodyPr>
            <a:normAutofit fontScale="92500" lnSpcReduction="20000"/>
          </a:bodyPr>
          <a:lstStyle/>
          <a:p>
            <a:r>
              <a:rPr lang="is-IS"/>
              <a:t>4G felur í sér bættan aðgang að:</a:t>
            </a:r>
          </a:p>
          <a:p>
            <a:r>
              <a:rPr lang="is-IS"/>
              <a:t>Farsímaneti</a:t>
            </a:r>
          </a:p>
          <a:p>
            <a:r>
              <a:rPr lang="is-IS"/>
              <a:t>Netsímaþjónustu</a:t>
            </a:r>
          </a:p>
          <a:p>
            <a:r>
              <a:rPr lang="is-IS"/>
              <a:t>Netsjónvarpi í háskerpu</a:t>
            </a:r>
          </a:p>
          <a:p>
            <a:r>
              <a:rPr lang="is-IS"/>
              <a:t>Netleikjum</a:t>
            </a:r>
          </a:p>
          <a:p>
            <a:r>
              <a:rPr lang="is-IS"/>
              <a:t>Myndsímafundum</a:t>
            </a:r>
          </a:p>
          <a:p>
            <a:r>
              <a:rPr lang="is-IS"/>
              <a:t>Þrívíddarsjónvarpi</a:t>
            </a:r>
          </a:p>
          <a:p>
            <a:r>
              <a:rPr lang="is-IS"/>
              <a:t>4G er fjórða kynslóð farsímaneta sem tók við af 3G.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A8CB15-5B65-4D88-848C-AA7DA2A5F13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646" y="488156"/>
            <a:ext cx="1487805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9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EC1B-112B-4CFE-A144-DA35D1178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5G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F64F5-443C-4A67-89C1-414FA39CBE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s-IS"/>
              <a:t>Tækninýjungar sem bera með sér risavaxna byltingu í samfélögum, t.d. 5G-farnetið, internet hlutanna og gervigreind, eru meðal viðfangsefna næstu ára í nýrri stefnu í fjarskiptum fyrir árin 2019–2033.</a:t>
            </a:r>
          </a:p>
          <a:p>
            <a:r>
              <a:rPr lang="is-IS"/>
              <a:t>Fjögur stærstu fjarskiptafyrirtæki Bandaríkjanna hafa lýst yfir að þau muni bjóða 5G-þjónustu í lok ársins 2020.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92E9A6-C221-4C47-90A8-FDD8474BA5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s-IS"/>
              <a:t>5G er ný tækni í þráðlausum samskiptum.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EA6E8A1-5F43-4079-8B92-817749AFA3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2" r="11637"/>
          <a:stretch/>
        </p:blipFill>
        <p:spPr bwMode="auto">
          <a:xfrm>
            <a:off x="2557145" y="610688"/>
            <a:ext cx="12573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24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13BB1-CD6A-40C6-B823-82168B803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Notkunarsvið 5G-tækninnar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AAA81-6C71-4291-A8E4-769D9FC28E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/>
              <a:t>Notkunarsvið 5G-tækninnar eru nokkur og útfærslurnar ólíkar, m.a. áframhaldandi þróun á sífellt meiri niðurhalshraða tenginga milli tækja í farnetinu og tengingu alls konar nettengdra tækja sem þurfa ekki endilega á mikilli bandbreidd að halda.</a:t>
            </a:r>
          </a:p>
          <a:p>
            <a:r>
              <a:rPr lang="is-IS"/>
              <a:t>Þétta þarf sendinetið fyrir uppbyggingu 5G-farneta.</a:t>
            </a:r>
          </a:p>
          <a:p>
            <a:r>
              <a:rPr lang="is-IS"/>
              <a:t>Talið er ákjósanlegt að setja senda á ljósastaura með stuttu millibili.</a:t>
            </a:r>
          </a:p>
        </p:txBody>
      </p:sp>
    </p:spTree>
    <p:extLst>
      <p:ext uri="{BB962C8B-B14F-4D97-AF65-F5344CB8AC3E}">
        <p14:creationId xmlns:p14="http://schemas.microsoft.com/office/powerpoint/2010/main" val="353821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2G</vt:lpstr>
      <vt:lpstr>3G</vt:lpstr>
      <vt:lpstr>4G</vt:lpstr>
      <vt:lpstr>5G</vt:lpstr>
      <vt:lpstr>Notkunarsvið 5G-tækninnar</vt:lpstr>
    </vt:vector>
  </TitlesOfParts>
  <Manager>Vor 2022 SF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TN   Vor 2022 SF</dc:subject>
  <dc:creator>Jóhanna Geirsdóttir</dc:creator>
  <cp:lastModifiedBy>Sólveig Friðriksdóttir</cp:lastModifiedBy>
  <cp:revision>8</cp:revision>
  <dcterms:created xsi:type="dcterms:W3CDTF">2020-07-17T10:13:54Z</dcterms:created>
  <dcterms:modified xsi:type="dcterms:W3CDTF">2021-12-30T20:47:49Z</dcterms:modified>
</cp:coreProperties>
</file>