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661150" cy="9866313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36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s-IS" smtClean="0"/>
              <a:t>Nafn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311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83E04-04B3-41CC-AA9F-6367FA135BEE}" type="datetime4">
              <a:rPr lang="is-IS" smtClean="0"/>
              <a:t>19. júlí 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311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B29BB-6A6B-4FF8-A050-1115C211D390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071649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s-IS" smtClean="0"/>
              <a:t>Nafn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110" y="0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4EDFD-3F49-4A6C-B59D-BC49ADBFFE01}" type="datetime4">
              <a:rPr lang="is-IS" smtClean="0"/>
              <a:t>19. júlí 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3600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115" y="4686499"/>
            <a:ext cx="532892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110" y="9371285"/>
            <a:ext cx="2886498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348B8-733E-4C59-BFB4-FCC51CFE6FC6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92764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s-IS" smtClean="0"/>
              <a:t>Nafn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E8ED96C-32CA-4FF8-8D74-F8080B8BA7F7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00348B8-733E-4C59-BFB4-FCC51CFE6FC6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39158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348B8-733E-4C59-BFB4-FCC51CFE6FC6}" type="slidenum">
              <a:rPr lang="is-IS" smtClean="0"/>
              <a:t>2</a:t>
            </a:fld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C1010AC-DD89-4470-B5FE-D438055B3315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is-IS" smtClean="0"/>
              <a:t>Nafn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37695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s-IS" smtClean="0"/>
              <a:t>Nafn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2F648614-B134-457B-A305-4F868E599DF2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00348B8-733E-4C59-BFB4-FCC51CFE6FC6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935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s-IS" smtClean="0"/>
              <a:t>Nafn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B8B1237-7ACB-434C-8D2B-CB705B989A38}" type="datetime4">
              <a:rPr lang="is-IS" smtClean="0"/>
              <a:t>19. júlí 2013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00348B8-733E-4C59-BFB4-FCC51CFE6FC6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43264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1112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888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7414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39423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0158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55535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9023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8906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444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9677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669940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932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8427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2230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1444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61999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Nafn, áfangi, bekkur</a:t>
            </a: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2145A53-963D-438F-BF6D-3E73A72B369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718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smtClean="0"/>
              <a:t>Pappír og pappírsstærðir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s-IS" smtClean="0"/>
              <a:t>Nafn</a:t>
            </a:r>
          </a:p>
          <a:p>
            <a:r>
              <a:rPr lang="is-IS" smtClean="0"/>
              <a:t>Áfangi</a:t>
            </a:r>
          </a:p>
          <a:p>
            <a:r>
              <a:rPr lang="is-IS" smtClean="0"/>
              <a:t>Bekkur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8632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mtClean="0"/>
              <a:t>Almennt um pappír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Orðið pappír kemur úr gríska orðinu „papyrus“</a:t>
            </a:r>
          </a:p>
          <a:p>
            <a:pPr lvl="1"/>
            <a:r>
              <a:rPr lang="is-IS" smtClean="0"/>
              <a:t>Cyperus Papyrus er vatnajurt sem vex á bökkum Nílar</a:t>
            </a:r>
          </a:p>
          <a:p>
            <a:r>
              <a:rPr lang="is-IS" smtClean="0"/>
              <a:t>Sá pappír sem við þekkjum í dag var fundinn upp í Kína</a:t>
            </a:r>
          </a:p>
          <a:p>
            <a:pPr lvl="1"/>
            <a:r>
              <a:rPr lang="is-IS" smtClean="0"/>
              <a:t>Uppgötvunin var opinberlega tileinkuð T-sai Lun árið 105 eftir Krist</a:t>
            </a:r>
          </a:p>
          <a:p>
            <a:r>
              <a:rPr lang="is-IS" smtClean="0"/>
              <a:t>Á Íslandi var pappír ekki notaður í bækur fyrr en eftir miðja 17. öld</a:t>
            </a:r>
            <a:endParaRPr lang="is-I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z="1000" smtClean="0"/>
              <a:t>Nafn, </a:t>
            </a:r>
            <a:r>
              <a:rPr lang="is-IS" sz="1000" smtClean="0"/>
              <a:t>bekkur</a:t>
            </a:r>
            <a:endParaRPr lang="is-IS" sz="100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z="1000" smtClean="0"/>
              <a:t>2</a:t>
            </a:fld>
            <a:endParaRPr lang="is-IS" sz="1000"/>
          </a:p>
        </p:txBody>
      </p:sp>
    </p:spTree>
    <p:extLst>
      <p:ext uri="{BB962C8B-B14F-4D97-AF65-F5344CB8AC3E}">
        <p14:creationId xmlns:p14="http://schemas.microsoft.com/office/powerpoint/2010/main" val="78553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Helstu tegundir pappírs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Blaðapappír</a:t>
            </a:r>
          </a:p>
          <a:p>
            <a:pPr lvl="1"/>
            <a:r>
              <a:rPr lang="is-IS" smtClean="0"/>
              <a:t>er einkum unninn úr viðarmauki og hefur mismunandi eiginleika og þyngd</a:t>
            </a:r>
          </a:p>
          <a:p>
            <a:pPr lvl="1"/>
            <a:r>
              <a:rPr lang="is-IS" smtClean="0"/>
              <a:t>er notaður í dagblöð, ódýr tímarit o.fl.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is-IS" smtClean="0"/>
              <a:t>Efnablandaður pappír</a:t>
            </a:r>
          </a:p>
          <a:p>
            <a:pPr lvl="1"/>
            <a:r>
              <a:rPr lang="is-IS" smtClean="0"/>
              <a:t>inniheldur mikið magn af vélunnu viðarmauki sem er bætt í til styrktar</a:t>
            </a:r>
          </a:p>
          <a:p>
            <a:pPr lvl="1"/>
            <a:r>
              <a:rPr lang="is-IS" smtClean="0"/>
              <a:t>er með margar áferðir og gljástig</a:t>
            </a:r>
          </a:p>
          <a:p>
            <a:pPr lvl="1"/>
            <a:r>
              <a:rPr lang="is-IS" smtClean="0"/>
              <a:t>fellur undir hefðbundinn ljósritunar- og prentunarpappír</a:t>
            </a:r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</a:t>
            </a:r>
            <a:r>
              <a:rPr lang="is-IS" smtClean="0"/>
              <a:t>bekkur</a:t>
            </a:r>
            <a:endParaRPr lang="is-I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3300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Endurunninn pappír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mtClean="0"/>
              <a:t>Almennt má skipta endurvinnslu á pappír í eftirfarandi skref: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Pappírinn er hakkaður og búin til úr honum kvoða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Hreinsun (t.d. hefti, plast o.s.frv.)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Sigtun (hreinsar stærri óhreinindi)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Þvottur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Fleyting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Trefjahreinsun (blek hreinsað af trefjum)</a:t>
            </a:r>
          </a:p>
          <a:p>
            <a:pPr marL="857250" lvl="1" indent="-457200">
              <a:buFont typeface="+mj-lt"/>
              <a:buAutoNum type="arabicPeriod"/>
            </a:pPr>
            <a:r>
              <a:rPr lang="is-IS" smtClean="0"/>
              <a:t>Bleiking</a:t>
            </a:r>
            <a:endParaRPr lang="is-I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Nafn, </a:t>
            </a:r>
            <a:r>
              <a:rPr lang="is-IS" smtClean="0"/>
              <a:t>bekkur</a:t>
            </a:r>
            <a:endParaRPr lang="is-I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45A53-963D-438F-BF6D-3E73A72B3693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2930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196</Words>
  <Application>Microsoft Office PowerPoint</Application>
  <PresentationFormat>On-screen Show (4:3)</PresentationFormat>
  <Paragraphs>49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Facet</vt:lpstr>
      <vt:lpstr>Pappír og pappírsstærðir</vt:lpstr>
      <vt:lpstr>Almennt um pappír</vt:lpstr>
      <vt:lpstr>Helstu tegundir pappírs</vt:lpstr>
      <vt:lpstr>Endurunninn pappír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Pappír og pappírsstærðir</dc:title>
  <dc:creator>Jóhanna</dc:creator>
  <cp:lastModifiedBy>Jóhanna Geirsdóttir</cp:lastModifiedBy>
  <cp:revision>9</cp:revision>
  <cp:lastPrinted>2013-07-19T22:38:32Z</cp:lastPrinted>
  <dcterms:created xsi:type="dcterms:W3CDTF">2010-07-06T20:42:11Z</dcterms:created>
  <dcterms:modified xsi:type="dcterms:W3CDTF">2013-07-19T22:42:52Z</dcterms:modified>
</cp:coreProperties>
</file>