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661150" cy="9866313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8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BCC56-EDE8-4460-9A8E-CC7B14A62CF9}" type="doc">
      <dgm:prSet loTypeId="urn:microsoft.com/office/officeart/2005/8/layout/arrow4" loCatId="process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8CD173AC-4033-4512-A727-81865371FF67}">
      <dgm:prSet phldrT="[Text]" custT="1"/>
      <dgm:spPr>
        <a:sp3d>
          <a:bevelT/>
        </a:sp3d>
      </dgm:spPr>
      <dgm:t>
        <a:bodyPr/>
        <a:lstStyle/>
        <a:p>
          <a:r>
            <a:rPr lang="is-IS" sz="2000" smtClean="0"/>
            <a:t>Annars vegar sitja nemendur ekki við sama borð við upphaf háskólanáms</a:t>
          </a:r>
          <a:endParaRPr lang="is-IS" sz="2000"/>
        </a:p>
      </dgm:t>
    </dgm:pt>
    <dgm:pt modelId="{9349D702-0BF6-4719-B398-D097D5073BEF}" type="parTrans" cxnId="{5B2702BC-72E4-4E8C-96C4-C302F0782F39}">
      <dgm:prSet/>
      <dgm:spPr/>
      <dgm:t>
        <a:bodyPr/>
        <a:lstStyle/>
        <a:p>
          <a:endParaRPr lang="is-IS" sz="2000"/>
        </a:p>
      </dgm:t>
    </dgm:pt>
    <dgm:pt modelId="{47FFA1F8-935C-45FF-A4E2-5D87112CD920}" type="sibTrans" cxnId="{5B2702BC-72E4-4E8C-96C4-C302F0782F39}">
      <dgm:prSet/>
      <dgm:spPr/>
      <dgm:t>
        <a:bodyPr/>
        <a:lstStyle/>
        <a:p>
          <a:endParaRPr lang="is-IS" sz="2000"/>
        </a:p>
      </dgm:t>
    </dgm:pt>
    <dgm:pt modelId="{15F1B6C2-353B-404A-BE37-490B5A4BD01D}">
      <dgm:prSet phldrT="[Text]" custT="1"/>
      <dgm:spPr>
        <a:sp3d>
          <a:bevelT/>
        </a:sp3d>
      </dgm:spPr>
      <dgm:t>
        <a:bodyPr/>
        <a:lstStyle/>
        <a:p>
          <a:r>
            <a:rPr lang="is-IS" sz="2000" smtClean="0"/>
            <a:t>Hins vegar fer dýrmætur tími háskóla í að bregðast við þessum vanda</a:t>
          </a:r>
          <a:endParaRPr lang="is-IS" sz="2000"/>
        </a:p>
      </dgm:t>
    </dgm:pt>
    <dgm:pt modelId="{7B9E7000-E9A9-4966-B500-FF283008B1BF}" type="parTrans" cxnId="{B321646B-AFD2-408A-B6A0-0129F5C19C6F}">
      <dgm:prSet/>
      <dgm:spPr/>
      <dgm:t>
        <a:bodyPr/>
        <a:lstStyle/>
        <a:p>
          <a:endParaRPr lang="is-IS" sz="2000"/>
        </a:p>
      </dgm:t>
    </dgm:pt>
    <dgm:pt modelId="{4ED1B6EA-0750-4C73-8ED6-975409672217}" type="sibTrans" cxnId="{B321646B-AFD2-408A-B6A0-0129F5C19C6F}">
      <dgm:prSet/>
      <dgm:spPr/>
      <dgm:t>
        <a:bodyPr/>
        <a:lstStyle/>
        <a:p>
          <a:endParaRPr lang="is-IS" sz="2000"/>
        </a:p>
      </dgm:t>
    </dgm:pt>
    <dgm:pt modelId="{8962D70A-7C77-46A7-8C77-DD55CDF88EB8}" type="pres">
      <dgm:prSet presAssocID="{F01BCC56-EDE8-4460-9A8E-CC7B14A62CF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AB6B3BEE-B3E1-478E-B3B1-47A4142C0CE4}" type="pres">
      <dgm:prSet presAssocID="{8CD173AC-4033-4512-A727-81865371FF67}" presName="upArrow" presStyleLbl="node1" presStyleIdx="0" presStyleCnt="2"/>
      <dgm:spPr>
        <a:sp3d prstMaterial="plastic">
          <a:bevelT w="50800" h="50800"/>
          <a:bevelB w="50800" h="50800"/>
        </a:sp3d>
      </dgm:spPr>
      <dgm:t>
        <a:bodyPr/>
        <a:lstStyle/>
        <a:p>
          <a:endParaRPr lang="is-IS"/>
        </a:p>
      </dgm:t>
    </dgm:pt>
    <dgm:pt modelId="{7D92979A-33B9-42EF-907D-E6E9BAE0CCBA}" type="pres">
      <dgm:prSet presAssocID="{8CD173AC-4033-4512-A727-81865371FF67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4A343893-D4E0-4FA1-8EF7-17AA5D9E30DC}" type="pres">
      <dgm:prSet presAssocID="{15F1B6C2-353B-404A-BE37-490B5A4BD01D}" presName="downArrow" presStyleLbl="node1" presStyleIdx="1" presStyleCnt="2"/>
      <dgm:spPr>
        <a:sp3d prstMaterial="plastic">
          <a:bevelT w="50800" h="50800"/>
          <a:bevelB w="50800" h="50800"/>
        </a:sp3d>
      </dgm:spPr>
      <dgm:t>
        <a:bodyPr/>
        <a:lstStyle/>
        <a:p>
          <a:endParaRPr lang="is-IS"/>
        </a:p>
      </dgm:t>
    </dgm:pt>
    <dgm:pt modelId="{27E42418-BA1A-4C54-9B5F-D927DA1B4772}" type="pres">
      <dgm:prSet presAssocID="{15F1B6C2-353B-404A-BE37-490B5A4BD01D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5B2702BC-72E4-4E8C-96C4-C302F0782F39}" srcId="{F01BCC56-EDE8-4460-9A8E-CC7B14A62CF9}" destId="{8CD173AC-4033-4512-A727-81865371FF67}" srcOrd="0" destOrd="0" parTransId="{9349D702-0BF6-4719-B398-D097D5073BEF}" sibTransId="{47FFA1F8-935C-45FF-A4E2-5D87112CD920}"/>
    <dgm:cxn modelId="{B321646B-AFD2-408A-B6A0-0129F5C19C6F}" srcId="{F01BCC56-EDE8-4460-9A8E-CC7B14A62CF9}" destId="{15F1B6C2-353B-404A-BE37-490B5A4BD01D}" srcOrd="1" destOrd="0" parTransId="{7B9E7000-E9A9-4966-B500-FF283008B1BF}" sibTransId="{4ED1B6EA-0750-4C73-8ED6-975409672217}"/>
    <dgm:cxn modelId="{3B04AF94-51EE-4A91-9F1B-202395A48C18}" type="presOf" srcId="{8CD173AC-4033-4512-A727-81865371FF67}" destId="{7D92979A-33B9-42EF-907D-E6E9BAE0CCBA}" srcOrd="0" destOrd="0" presId="urn:microsoft.com/office/officeart/2005/8/layout/arrow4"/>
    <dgm:cxn modelId="{3045AE3D-99EE-4C5D-BE29-8C7AFA5AABE5}" type="presOf" srcId="{15F1B6C2-353B-404A-BE37-490B5A4BD01D}" destId="{27E42418-BA1A-4C54-9B5F-D927DA1B4772}" srcOrd="0" destOrd="0" presId="urn:microsoft.com/office/officeart/2005/8/layout/arrow4"/>
    <dgm:cxn modelId="{EB5AF2BF-CDCB-4A10-972F-9A11A39A2B16}" type="presOf" srcId="{F01BCC56-EDE8-4460-9A8E-CC7B14A62CF9}" destId="{8962D70A-7C77-46A7-8C77-DD55CDF88EB8}" srcOrd="0" destOrd="0" presId="urn:microsoft.com/office/officeart/2005/8/layout/arrow4"/>
    <dgm:cxn modelId="{4442D641-1691-4938-B488-AB9A7B1456C8}" type="presParOf" srcId="{8962D70A-7C77-46A7-8C77-DD55CDF88EB8}" destId="{AB6B3BEE-B3E1-478E-B3B1-47A4142C0CE4}" srcOrd="0" destOrd="0" presId="urn:microsoft.com/office/officeart/2005/8/layout/arrow4"/>
    <dgm:cxn modelId="{F83C6586-32F3-42B4-A8BE-DA1BE2C80AD3}" type="presParOf" srcId="{8962D70A-7C77-46A7-8C77-DD55CDF88EB8}" destId="{7D92979A-33B9-42EF-907D-E6E9BAE0CCBA}" srcOrd="1" destOrd="0" presId="urn:microsoft.com/office/officeart/2005/8/layout/arrow4"/>
    <dgm:cxn modelId="{736A7B18-703A-4002-A327-D71E9EA9DE4B}" type="presParOf" srcId="{8962D70A-7C77-46A7-8C77-DD55CDF88EB8}" destId="{4A343893-D4E0-4FA1-8EF7-17AA5D9E30DC}" srcOrd="2" destOrd="0" presId="urn:microsoft.com/office/officeart/2005/8/layout/arrow4"/>
    <dgm:cxn modelId="{62A89353-5C30-4C0B-88D3-21207AB4CB34}" type="presParOf" srcId="{8962D70A-7C77-46A7-8C77-DD55CDF88EB8}" destId="{27E42418-BA1A-4C54-9B5F-D927DA1B477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6513E-5B24-405F-8241-D009C26A579A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BAF9168A-AFFF-4B25-BE90-5B8B373089FF}">
      <dgm:prSet phldrT="[Text]" custT="1"/>
      <dgm:spPr/>
      <dgm:t>
        <a:bodyPr/>
        <a:lstStyle/>
        <a:p>
          <a:r>
            <a:rPr lang="is-IS" sz="2800" smtClean="0"/>
            <a:t>LAN</a:t>
          </a:r>
          <a:endParaRPr lang="is-IS" sz="2800"/>
        </a:p>
      </dgm:t>
    </dgm:pt>
    <dgm:pt modelId="{FE2DB99B-A088-48DD-9CD5-7FCB9A0BE772}" type="parTrans" cxnId="{6A42C35D-88E3-46EF-BEE8-8A362FC86A7A}">
      <dgm:prSet/>
      <dgm:spPr/>
      <dgm:t>
        <a:bodyPr/>
        <a:lstStyle/>
        <a:p>
          <a:endParaRPr lang="is-IS"/>
        </a:p>
      </dgm:t>
    </dgm:pt>
    <dgm:pt modelId="{18BB7B05-8AAE-4F7F-BE35-C75FC413AB07}" type="sibTrans" cxnId="{6A42C35D-88E3-46EF-BEE8-8A362FC86A7A}">
      <dgm:prSet/>
      <dgm:spPr/>
      <dgm:t>
        <a:bodyPr/>
        <a:lstStyle/>
        <a:p>
          <a:endParaRPr lang="is-IS"/>
        </a:p>
      </dgm:t>
    </dgm:pt>
    <dgm:pt modelId="{46B36C32-8C30-4807-B733-C02EDBD2B36F}">
      <dgm:prSet phldrT="[Text]"/>
      <dgm:spPr/>
      <dgm:t>
        <a:bodyPr/>
        <a:lstStyle/>
        <a:p>
          <a:r>
            <a:rPr lang="is-IS" smtClean="0"/>
            <a:t>Þráðlaust staðarnet</a:t>
          </a:r>
          <a:endParaRPr lang="is-IS"/>
        </a:p>
      </dgm:t>
    </dgm:pt>
    <dgm:pt modelId="{7D050DE8-A90E-46F6-AD9D-D1A02D8FA624}" type="parTrans" cxnId="{0C096AF2-57E4-43C6-91A5-32FCD1DCCD61}">
      <dgm:prSet/>
      <dgm:spPr/>
      <dgm:t>
        <a:bodyPr/>
        <a:lstStyle/>
        <a:p>
          <a:endParaRPr lang="is-IS"/>
        </a:p>
      </dgm:t>
    </dgm:pt>
    <dgm:pt modelId="{BCC499E6-B9B3-4EA1-8B00-58BF3CDC3405}" type="sibTrans" cxnId="{0C096AF2-57E4-43C6-91A5-32FCD1DCCD61}">
      <dgm:prSet/>
      <dgm:spPr/>
      <dgm:t>
        <a:bodyPr/>
        <a:lstStyle/>
        <a:p>
          <a:endParaRPr lang="is-IS"/>
        </a:p>
      </dgm:t>
    </dgm:pt>
    <dgm:pt modelId="{C79D3E30-632F-443B-A0E9-F666378EC02D}">
      <dgm:prSet phldrT="[Text]"/>
      <dgm:spPr/>
      <dgm:t>
        <a:bodyPr/>
        <a:lstStyle/>
        <a:p>
          <a:r>
            <a:rPr lang="is-IS" smtClean="0"/>
            <a:t>Wireless Local Area Netword</a:t>
          </a:r>
          <a:endParaRPr lang="is-IS"/>
        </a:p>
      </dgm:t>
    </dgm:pt>
    <dgm:pt modelId="{4A333A5E-F901-4BEA-94A4-81C2E3E54E7B}" type="parTrans" cxnId="{920D80FC-02CD-4337-9340-D7B17C50BA35}">
      <dgm:prSet/>
      <dgm:spPr/>
      <dgm:t>
        <a:bodyPr/>
        <a:lstStyle/>
        <a:p>
          <a:endParaRPr lang="is-IS"/>
        </a:p>
      </dgm:t>
    </dgm:pt>
    <dgm:pt modelId="{4F15F63E-C1B2-4C0A-BC76-E9F9A9EE7BA0}" type="sibTrans" cxnId="{920D80FC-02CD-4337-9340-D7B17C50BA35}">
      <dgm:prSet/>
      <dgm:spPr/>
      <dgm:t>
        <a:bodyPr/>
        <a:lstStyle/>
        <a:p>
          <a:endParaRPr lang="is-IS"/>
        </a:p>
      </dgm:t>
    </dgm:pt>
    <dgm:pt modelId="{C887FD5E-4F6B-49C8-A5C0-526D3E0B30DE}">
      <dgm:prSet phldrT="[Text]" custT="1"/>
      <dgm:spPr/>
      <dgm:t>
        <a:bodyPr/>
        <a:lstStyle/>
        <a:p>
          <a:r>
            <a:rPr lang="is-IS" sz="2800" smtClean="0"/>
            <a:t>PDF</a:t>
          </a:r>
          <a:endParaRPr lang="is-IS" sz="2800"/>
        </a:p>
      </dgm:t>
    </dgm:pt>
    <dgm:pt modelId="{FAB0B3DA-CF81-45AF-A34B-03E4F1C7D84B}" type="parTrans" cxnId="{74FF64BC-7C5D-4D82-B994-860A16CAF16D}">
      <dgm:prSet/>
      <dgm:spPr/>
      <dgm:t>
        <a:bodyPr/>
        <a:lstStyle/>
        <a:p>
          <a:endParaRPr lang="is-IS"/>
        </a:p>
      </dgm:t>
    </dgm:pt>
    <dgm:pt modelId="{F49ED9E0-25B1-45DD-86F3-4B64ADDCF48F}" type="sibTrans" cxnId="{74FF64BC-7C5D-4D82-B994-860A16CAF16D}">
      <dgm:prSet/>
      <dgm:spPr/>
      <dgm:t>
        <a:bodyPr/>
        <a:lstStyle/>
        <a:p>
          <a:endParaRPr lang="is-IS"/>
        </a:p>
      </dgm:t>
    </dgm:pt>
    <dgm:pt modelId="{8A9265CB-3A76-46BD-B638-9C4F9AFB2182}">
      <dgm:prSet phldrT="[Text]"/>
      <dgm:spPr/>
      <dgm:t>
        <a:bodyPr/>
        <a:lstStyle/>
        <a:p>
          <a:r>
            <a:rPr lang="is-IS" smtClean="0"/>
            <a:t>PDF-skjalsnið</a:t>
          </a:r>
          <a:endParaRPr lang="is-IS"/>
        </a:p>
      </dgm:t>
    </dgm:pt>
    <dgm:pt modelId="{EDB78D16-DF5B-488E-A9B0-4F1334C3C430}" type="parTrans" cxnId="{85E2A82A-84A0-4B02-916F-7B7C5140B651}">
      <dgm:prSet/>
      <dgm:spPr/>
      <dgm:t>
        <a:bodyPr/>
        <a:lstStyle/>
        <a:p>
          <a:endParaRPr lang="is-IS"/>
        </a:p>
      </dgm:t>
    </dgm:pt>
    <dgm:pt modelId="{DAF7D4D0-2B4D-49B7-8198-AFC251A0C3FD}" type="sibTrans" cxnId="{85E2A82A-84A0-4B02-916F-7B7C5140B651}">
      <dgm:prSet/>
      <dgm:spPr/>
      <dgm:t>
        <a:bodyPr/>
        <a:lstStyle/>
        <a:p>
          <a:endParaRPr lang="is-IS"/>
        </a:p>
      </dgm:t>
    </dgm:pt>
    <dgm:pt modelId="{D250E434-AC02-4B6D-AD2A-7CEAB809D341}">
      <dgm:prSet phldrT="[Text]"/>
      <dgm:spPr/>
      <dgm:t>
        <a:bodyPr/>
        <a:lstStyle/>
        <a:p>
          <a:r>
            <a:rPr lang="is-IS" smtClean="0"/>
            <a:t>Portable Document Format</a:t>
          </a:r>
          <a:endParaRPr lang="is-IS"/>
        </a:p>
      </dgm:t>
    </dgm:pt>
    <dgm:pt modelId="{F2EB329A-6B5C-4644-809C-A93D4CA60F64}" type="parTrans" cxnId="{E4B8A4B3-6876-4E1D-80B2-F1EE899D4D08}">
      <dgm:prSet/>
      <dgm:spPr/>
      <dgm:t>
        <a:bodyPr/>
        <a:lstStyle/>
        <a:p>
          <a:endParaRPr lang="is-IS"/>
        </a:p>
      </dgm:t>
    </dgm:pt>
    <dgm:pt modelId="{154F9D81-1E00-4503-9984-A3E1D8E3D402}" type="sibTrans" cxnId="{E4B8A4B3-6876-4E1D-80B2-F1EE899D4D08}">
      <dgm:prSet/>
      <dgm:spPr/>
      <dgm:t>
        <a:bodyPr/>
        <a:lstStyle/>
        <a:p>
          <a:endParaRPr lang="is-IS"/>
        </a:p>
      </dgm:t>
    </dgm:pt>
    <dgm:pt modelId="{1A22BB06-7914-4607-A656-2B4DFBB97C76}">
      <dgm:prSet custT="1"/>
      <dgm:spPr/>
      <dgm:t>
        <a:bodyPr/>
        <a:lstStyle/>
        <a:p>
          <a:r>
            <a:rPr lang="is-IS" sz="2800" smtClean="0"/>
            <a:t>PIN</a:t>
          </a:r>
          <a:endParaRPr lang="is-IS" sz="3200"/>
        </a:p>
      </dgm:t>
    </dgm:pt>
    <dgm:pt modelId="{34AC6C9D-F7C6-4B43-972D-E0BB927B1E05}" type="parTrans" cxnId="{6B026C8B-5496-4F3C-8441-ED9F7CECDE88}">
      <dgm:prSet/>
      <dgm:spPr/>
      <dgm:t>
        <a:bodyPr/>
        <a:lstStyle/>
        <a:p>
          <a:endParaRPr lang="is-IS"/>
        </a:p>
      </dgm:t>
    </dgm:pt>
    <dgm:pt modelId="{1CD2FA41-2A19-41BD-9AE9-E4BC946A4BA6}" type="sibTrans" cxnId="{6B026C8B-5496-4F3C-8441-ED9F7CECDE88}">
      <dgm:prSet/>
      <dgm:spPr/>
      <dgm:t>
        <a:bodyPr/>
        <a:lstStyle/>
        <a:p>
          <a:endParaRPr lang="is-IS"/>
        </a:p>
      </dgm:t>
    </dgm:pt>
    <dgm:pt modelId="{90E51110-EA4E-49BA-9591-74134B0E4D42}">
      <dgm:prSet custT="1"/>
      <dgm:spPr/>
      <dgm:t>
        <a:bodyPr/>
        <a:lstStyle/>
        <a:p>
          <a:r>
            <a:rPr lang="is-IS" sz="2800" smtClean="0"/>
            <a:t>POSI</a:t>
          </a:r>
          <a:endParaRPr lang="is-IS" sz="3200"/>
        </a:p>
      </dgm:t>
    </dgm:pt>
    <dgm:pt modelId="{AD46B442-367B-4392-BC47-7B2CC5298DDA}" type="parTrans" cxnId="{7080D172-B970-45D2-9BEF-AEED687EAB9F}">
      <dgm:prSet/>
      <dgm:spPr/>
      <dgm:t>
        <a:bodyPr/>
        <a:lstStyle/>
        <a:p>
          <a:endParaRPr lang="is-IS"/>
        </a:p>
      </dgm:t>
    </dgm:pt>
    <dgm:pt modelId="{EBF0E76D-CFB0-4A3B-A86E-0FAAB7B8304F}" type="sibTrans" cxnId="{7080D172-B970-45D2-9BEF-AEED687EAB9F}">
      <dgm:prSet/>
      <dgm:spPr/>
      <dgm:t>
        <a:bodyPr/>
        <a:lstStyle/>
        <a:p>
          <a:endParaRPr lang="is-IS"/>
        </a:p>
      </dgm:t>
    </dgm:pt>
    <dgm:pt modelId="{1337EC0F-D963-4587-9489-5D6162BFC6AF}">
      <dgm:prSet custT="1"/>
      <dgm:spPr/>
      <dgm:t>
        <a:bodyPr/>
        <a:lstStyle/>
        <a:p>
          <a:r>
            <a:rPr lang="is-IS" sz="2800" smtClean="0"/>
            <a:t>USB</a:t>
          </a:r>
          <a:endParaRPr lang="is-IS" sz="3200"/>
        </a:p>
      </dgm:t>
    </dgm:pt>
    <dgm:pt modelId="{92FC31A3-A09D-423A-8BFB-8A30DACE4CC9}" type="parTrans" cxnId="{AB2BB392-588B-49FC-8986-D8FF72D06332}">
      <dgm:prSet/>
      <dgm:spPr/>
      <dgm:t>
        <a:bodyPr/>
        <a:lstStyle/>
        <a:p>
          <a:endParaRPr lang="is-IS"/>
        </a:p>
      </dgm:t>
    </dgm:pt>
    <dgm:pt modelId="{BEFD1D9C-74EB-441D-8145-98E77A898171}" type="sibTrans" cxnId="{AB2BB392-588B-49FC-8986-D8FF72D06332}">
      <dgm:prSet/>
      <dgm:spPr/>
      <dgm:t>
        <a:bodyPr/>
        <a:lstStyle/>
        <a:p>
          <a:endParaRPr lang="is-IS"/>
        </a:p>
      </dgm:t>
    </dgm:pt>
    <dgm:pt modelId="{D0D4EB5F-AFF0-44F9-BA9E-0F2CDCED49AB}">
      <dgm:prSet/>
      <dgm:spPr/>
      <dgm:t>
        <a:bodyPr/>
        <a:lstStyle/>
        <a:p>
          <a:r>
            <a:rPr lang="is-IS" smtClean="0"/>
            <a:t>Persónulegt kenninúmer</a:t>
          </a:r>
          <a:endParaRPr lang="is-IS"/>
        </a:p>
      </dgm:t>
    </dgm:pt>
    <dgm:pt modelId="{C39C5772-ABB8-4B3D-A65A-381B2F1563C2}" type="parTrans" cxnId="{16375055-6DD3-4045-8E8A-C0710E6A55DF}">
      <dgm:prSet/>
      <dgm:spPr/>
      <dgm:t>
        <a:bodyPr/>
        <a:lstStyle/>
        <a:p>
          <a:endParaRPr lang="is-IS"/>
        </a:p>
      </dgm:t>
    </dgm:pt>
    <dgm:pt modelId="{460B8F18-1FE8-4D3A-9D0F-C68542130932}" type="sibTrans" cxnId="{16375055-6DD3-4045-8E8A-C0710E6A55DF}">
      <dgm:prSet/>
      <dgm:spPr/>
      <dgm:t>
        <a:bodyPr/>
        <a:lstStyle/>
        <a:p>
          <a:endParaRPr lang="is-IS"/>
        </a:p>
      </dgm:t>
    </dgm:pt>
    <dgm:pt modelId="{816FA62D-57DC-45D7-8C1E-E972081CD265}">
      <dgm:prSet/>
      <dgm:spPr/>
      <dgm:t>
        <a:bodyPr/>
        <a:lstStyle/>
        <a:p>
          <a:r>
            <a:rPr lang="is-IS" smtClean="0"/>
            <a:t>Personal Identification Number</a:t>
          </a:r>
          <a:endParaRPr lang="is-IS"/>
        </a:p>
      </dgm:t>
    </dgm:pt>
    <dgm:pt modelId="{0D399807-616F-45B9-8324-D438C45A7B0B}" type="parTrans" cxnId="{770351C1-644E-44B6-9E22-A5A785A20F2F}">
      <dgm:prSet/>
      <dgm:spPr/>
      <dgm:t>
        <a:bodyPr/>
        <a:lstStyle/>
        <a:p>
          <a:endParaRPr lang="is-IS"/>
        </a:p>
      </dgm:t>
    </dgm:pt>
    <dgm:pt modelId="{4164F86C-16AB-44AB-8C58-76904DD39014}" type="sibTrans" cxnId="{770351C1-644E-44B6-9E22-A5A785A20F2F}">
      <dgm:prSet/>
      <dgm:spPr/>
      <dgm:t>
        <a:bodyPr/>
        <a:lstStyle/>
        <a:p>
          <a:endParaRPr lang="is-IS"/>
        </a:p>
      </dgm:t>
    </dgm:pt>
    <dgm:pt modelId="{708B9707-2F7D-4907-9A6D-107F26D2FD28}">
      <dgm:prSet/>
      <dgm:spPr/>
      <dgm:t>
        <a:bodyPr/>
        <a:lstStyle/>
        <a:p>
          <a:r>
            <a:rPr lang="is-IS" smtClean="0"/>
            <a:t>Posi</a:t>
          </a:r>
          <a:endParaRPr lang="is-IS"/>
        </a:p>
      </dgm:t>
    </dgm:pt>
    <dgm:pt modelId="{008A185E-742F-4CF9-AB24-75264E25273C}" type="parTrans" cxnId="{F521D34E-71FF-41E8-B369-04F7AB91441F}">
      <dgm:prSet/>
      <dgm:spPr/>
      <dgm:t>
        <a:bodyPr/>
        <a:lstStyle/>
        <a:p>
          <a:endParaRPr lang="is-IS"/>
        </a:p>
      </dgm:t>
    </dgm:pt>
    <dgm:pt modelId="{3583C475-F448-4CA5-BAE5-2DA3938BC177}" type="sibTrans" cxnId="{F521D34E-71FF-41E8-B369-04F7AB91441F}">
      <dgm:prSet/>
      <dgm:spPr/>
      <dgm:t>
        <a:bodyPr/>
        <a:lstStyle/>
        <a:p>
          <a:endParaRPr lang="is-IS"/>
        </a:p>
      </dgm:t>
    </dgm:pt>
    <dgm:pt modelId="{F14A542E-BDA4-42FF-80E9-651A6036BF63}">
      <dgm:prSet/>
      <dgm:spPr/>
      <dgm:t>
        <a:bodyPr/>
        <a:lstStyle/>
        <a:p>
          <a:r>
            <a:rPr lang="is-IS" smtClean="0"/>
            <a:t>Point Of Sale Instrument</a:t>
          </a:r>
          <a:endParaRPr lang="is-IS"/>
        </a:p>
      </dgm:t>
    </dgm:pt>
    <dgm:pt modelId="{08F31F30-AC79-4EC0-8178-137BA9250DE0}" type="parTrans" cxnId="{804E141D-AECF-4F75-867C-2A13BCD3A6E2}">
      <dgm:prSet/>
      <dgm:spPr/>
      <dgm:t>
        <a:bodyPr/>
        <a:lstStyle/>
        <a:p>
          <a:endParaRPr lang="is-IS"/>
        </a:p>
      </dgm:t>
    </dgm:pt>
    <dgm:pt modelId="{7E8A2BEC-55A8-4027-98B0-0001F7D94FD0}" type="sibTrans" cxnId="{804E141D-AECF-4F75-867C-2A13BCD3A6E2}">
      <dgm:prSet/>
      <dgm:spPr/>
      <dgm:t>
        <a:bodyPr/>
        <a:lstStyle/>
        <a:p>
          <a:endParaRPr lang="is-IS"/>
        </a:p>
      </dgm:t>
    </dgm:pt>
    <dgm:pt modelId="{980B4C78-1ADD-447F-A8EE-6879F733B7C6}">
      <dgm:prSet/>
      <dgm:spPr/>
      <dgm:t>
        <a:bodyPr/>
        <a:lstStyle/>
        <a:p>
          <a:r>
            <a:rPr lang="is-IS" smtClean="0"/>
            <a:t>USB-tengibraut</a:t>
          </a:r>
          <a:endParaRPr lang="is-IS"/>
        </a:p>
      </dgm:t>
    </dgm:pt>
    <dgm:pt modelId="{A32768C7-88BD-4CA9-9977-C564F8B2812D}" type="parTrans" cxnId="{E8591AA0-E53A-4046-B015-F6A7CA4E432E}">
      <dgm:prSet/>
      <dgm:spPr/>
      <dgm:t>
        <a:bodyPr/>
        <a:lstStyle/>
        <a:p>
          <a:endParaRPr lang="is-IS"/>
        </a:p>
      </dgm:t>
    </dgm:pt>
    <dgm:pt modelId="{21CD9FC2-AAB4-43CB-ABB7-BE97F71C403A}" type="sibTrans" cxnId="{E8591AA0-E53A-4046-B015-F6A7CA4E432E}">
      <dgm:prSet/>
      <dgm:spPr/>
      <dgm:t>
        <a:bodyPr/>
        <a:lstStyle/>
        <a:p>
          <a:endParaRPr lang="is-IS"/>
        </a:p>
      </dgm:t>
    </dgm:pt>
    <dgm:pt modelId="{90E6D7AA-7BA2-4297-9C4C-F1433BA31307}">
      <dgm:prSet/>
      <dgm:spPr/>
      <dgm:t>
        <a:bodyPr/>
        <a:lstStyle/>
        <a:p>
          <a:r>
            <a:rPr lang="is-IS" smtClean="0"/>
            <a:t>Universal Serial Bus</a:t>
          </a:r>
          <a:endParaRPr lang="is-IS"/>
        </a:p>
      </dgm:t>
    </dgm:pt>
    <dgm:pt modelId="{95E5AE80-C7D4-4781-9410-EE021F4E8DE9}" type="parTrans" cxnId="{1C3A45C8-72DB-43EE-90B5-CBC58BE52F9F}">
      <dgm:prSet/>
      <dgm:spPr/>
      <dgm:t>
        <a:bodyPr/>
        <a:lstStyle/>
        <a:p>
          <a:endParaRPr lang="is-IS"/>
        </a:p>
      </dgm:t>
    </dgm:pt>
    <dgm:pt modelId="{E0F9D7B7-17EE-4FF2-8C38-96F2AF478CB4}" type="sibTrans" cxnId="{1C3A45C8-72DB-43EE-90B5-CBC58BE52F9F}">
      <dgm:prSet/>
      <dgm:spPr/>
      <dgm:t>
        <a:bodyPr/>
        <a:lstStyle/>
        <a:p>
          <a:endParaRPr lang="is-IS"/>
        </a:p>
      </dgm:t>
    </dgm:pt>
    <dgm:pt modelId="{4279CDFC-ACAC-4823-A5B4-EF29DF12C3E9}" type="pres">
      <dgm:prSet presAssocID="{0D26513E-5B24-405F-8241-D009C26A579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FA92E84A-7065-4849-8660-BDCB3B34A1BD}" type="pres">
      <dgm:prSet presAssocID="{BAF9168A-AFFF-4B25-BE90-5B8B373089FF}" presName="linNode" presStyleCnt="0"/>
      <dgm:spPr/>
      <dgm:t>
        <a:bodyPr/>
        <a:lstStyle/>
        <a:p>
          <a:endParaRPr lang="is-IS"/>
        </a:p>
      </dgm:t>
    </dgm:pt>
    <dgm:pt modelId="{D58A7019-F916-4E32-A9EE-0E6F0F4F6509}" type="pres">
      <dgm:prSet presAssocID="{BAF9168A-AFFF-4B25-BE90-5B8B373089FF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2CDBC502-41F3-419C-8445-22D0B29F127D}" type="pres">
      <dgm:prSet presAssocID="{BAF9168A-AFFF-4B25-BE90-5B8B373089FF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1266725A-A30D-4243-A5CA-C5F664411DEF}" type="pres">
      <dgm:prSet presAssocID="{18BB7B05-8AAE-4F7F-BE35-C75FC413AB07}" presName="spacing" presStyleCnt="0"/>
      <dgm:spPr/>
      <dgm:t>
        <a:bodyPr/>
        <a:lstStyle/>
        <a:p>
          <a:endParaRPr lang="is-IS"/>
        </a:p>
      </dgm:t>
    </dgm:pt>
    <dgm:pt modelId="{FC8FF169-D4EE-4907-BADD-A07419E9E5DA}" type="pres">
      <dgm:prSet presAssocID="{C887FD5E-4F6B-49C8-A5C0-526D3E0B30DE}" presName="linNode" presStyleCnt="0"/>
      <dgm:spPr/>
      <dgm:t>
        <a:bodyPr/>
        <a:lstStyle/>
        <a:p>
          <a:endParaRPr lang="is-IS"/>
        </a:p>
      </dgm:t>
    </dgm:pt>
    <dgm:pt modelId="{D7529AFA-0A4A-4210-94AD-1F18759D0828}" type="pres">
      <dgm:prSet presAssocID="{C887FD5E-4F6B-49C8-A5C0-526D3E0B30DE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A79D54BA-50EE-47B8-A965-38A20038F0F6}" type="pres">
      <dgm:prSet presAssocID="{C887FD5E-4F6B-49C8-A5C0-526D3E0B30DE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FED3C310-03C0-4BD8-B879-73728C94DA85}" type="pres">
      <dgm:prSet presAssocID="{F49ED9E0-25B1-45DD-86F3-4B64ADDCF48F}" presName="spacing" presStyleCnt="0"/>
      <dgm:spPr/>
      <dgm:t>
        <a:bodyPr/>
        <a:lstStyle/>
        <a:p>
          <a:endParaRPr lang="is-IS"/>
        </a:p>
      </dgm:t>
    </dgm:pt>
    <dgm:pt modelId="{B3995195-2C5F-44C4-8E2B-EF528F21FD4F}" type="pres">
      <dgm:prSet presAssocID="{1A22BB06-7914-4607-A656-2B4DFBB97C76}" presName="linNode" presStyleCnt="0"/>
      <dgm:spPr/>
      <dgm:t>
        <a:bodyPr/>
        <a:lstStyle/>
        <a:p>
          <a:endParaRPr lang="is-IS"/>
        </a:p>
      </dgm:t>
    </dgm:pt>
    <dgm:pt modelId="{1321B8F1-BF5C-40AA-82AA-4DC808E96036}" type="pres">
      <dgm:prSet presAssocID="{1A22BB06-7914-4607-A656-2B4DFBB97C76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C54B85A0-2247-4245-8EB4-285A05AA7C27}" type="pres">
      <dgm:prSet presAssocID="{1A22BB06-7914-4607-A656-2B4DFBB97C76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B2F09C0-670F-47F8-BC3E-C7B7B6538195}" type="pres">
      <dgm:prSet presAssocID="{1CD2FA41-2A19-41BD-9AE9-E4BC946A4BA6}" presName="spacing" presStyleCnt="0"/>
      <dgm:spPr/>
      <dgm:t>
        <a:bodyPr/>
        <a:lstStyle/>
        <a:p>
          <a:endParaRPr lang="is-IS"/>
        </a:p>
      </dgm:t>
    </dgm:pt>
    <dgm:pt modelId="{8E6FB8B4-4B23-42F5-AF5D-B10B4D404A16}" type="pres">
      <dgm:prSet presAssocID="{90E51110-EA4E-49BA-9591-74134B0E4D42}" presName="linNode" presStyleCnt="0"/>
      <dgm:spPr/>
      <dgm:t>
        <a:bodyPr/>
        <a:lstStyle/>
        <a:p>
          <a:endParaRPr lang="is-IS"/>
        </a:p>
      </dgm:t>
    </dgm:pt>
    <dgm:pt modelId="{5E90925C-7B48-4725-815F-A7E3100E9246}" type="pres">
      <dgm:prSet presAssocID="{90E51110-EA4E-49BA-9591-74134B0E4D42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4B792788-6AA9-4F89-A001-4F3EEF14D5B8}" type="pres">
      <dgm:prSet presAssocID="{90E51110-EA4E-49BA-9591-74134B0E4D42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53BD3577-BB03-45CC-827D-D8A2BF178FC9}" type="pres">
      <dgm:prSet presAssocID="{EBF0E76D-CFB0-4A3B-A86E-0FAAB7B8304F}" presName="spacing" presStyleCnt="0"/>
      <dgm:spPr/>
      <dgm:t>
        <a:bodyPr/>
        <a:lstStyle/>
        <a:p>
          <a:endParaRPr lang="is-IS"/>
        </a:p>
      </dgm:t>
    </dgm:pt>
    <dgm:pt modelId="{A235336D-CCCC-464B-A65D-C96B14E7851C}" type="pres">
      <dgm:prSet presAssocID="{1337EC0F-D963-4587-9489-5D6162BFC6AF}" presName="linNode" presStyleCnt="0"/>
      <dgm:spPr/>
      <dgm:t>
        <a:bodyPr/>
        <a:lstStyle/>
        <a:p>
          <a:endParaRPr lang="is-IS"/>
        </a:p>
      </dgm:t>
    </dgm:pt>
    <dgm:pt modelId="{3E12175D-19C5-40D9-B476-3216F4752B2C}" type="pres">
      <dgm:prSet presAssocID="{1337EC0F-D963-4587-9489-5D6162BFC6AF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472F15AF-E633-4F86-B303-5EE23F4C53AA}" type="pres">
      <dgm:prSet presAssocID="{1337EC0F-D963-4587-9489-5D6162BFC6AF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076F0B44-7C16-4B17-90A7-35FCDC5F483D}" type="presOf" srcId="{C79D3E30-632F-443B-A0E9-F666378EC02D}" destId="{2CDBC502-41F3-419C-8445-22D0B29F127D}" srcOrd="0" destOrd="1" presId="urn:microsoft.com/office/officeart/2005/8/layout/vList6"/>
    <dgm:cxn modelId="{7080D172-B970-45D2-9BEF-AEED687EAB9F}" srcId="{0D26513E-5B24-405F-8241-D009C26A579A}" destId="{90E51110-EA4E-49BA-9591-74134B0E4D42}" srcOrd="3" destOrd="0" parTransId="{AD46B442-367B-4392-BC47-7B2CC5298DDA}" sibTransId="{EBF0E76D-CFB0-4A3B-A86E-0FAAB7B8304F}"/>
    <dgm:cxn modelId="{42658751-49AA-4872-B8FF-9F8486310336}" type="presOf" srcId="{0D26513E-5B24-405F-8241-D009C26A579A}" destId="{4279CDFC-ACAC-4823-A5B4-EF29DF12C3E9}" srcOrd="0" destOrd="0" presId="urn:microsoft.com/office/officeart/2005/8/layout/vList6"/>
    <dgm:cxn modelId="{77416C34-CC10-42F3-AC9C-6466818619FC}" type="presOf" srcId="{980B4C78-1ADD-447F-A8EE-6879F733B7C6}" destId="{472F15AF-E633-4F86-B303-5EE23F4C53AA}" srcOrd="0" destOrd="0" presId="urn:microsoft.com/office/officeart/2005/8/layout/vList6"/>
    <dgm:cxn modelId="{770351C1-644E-44B6-9E22-A5A785A20F2F}" srcId="{1A22BB06-7914-4607-A656-2B4DFBB97C76}" destId="{816FA62D-57DC-45D7-8C1E-E972081CD265}" srcOrd="1" destOrd="0" parTransId="{0D399807-616F-45B9-8324-D438C45A7B0B}" sibTransId="{4164F86C-16AB-44AB-8C58-76904DD39014}"/>
    <dgm:cxn modelId="{2EBC7770-4896-4161-8ED1-D31072F3B3F0}" type="presOf" srcId="{708B9707-2F7D-4907-9A6D-107F26D2FD28}" destId="{4B792788-6AA9-4F89-A001-4F3EEF14D5B8}" srcOrd="0" destOrd="0" presId="urn:microsoft.com/office/officeart/2005/8/layout/vList6"/>
    <dgm:cxn modelId="{871EF5A2-A3D1-4462-AEC1-B2537CCE6483}" type="presOf" srcId="{816FA62D-57DC-45D7-8C1E-E972081CD265}" destId="{C54B85A0-2247-4245-8EB4-285A05AA7C27}" srcOrd="0" destOrd="1" presId="urn:microsoft.com/office/officeart/2005/8/layout/vList6"/>
    <dgm:cxn modelId="{38F3BE99-8D49-4A15-B1CD-53E04C51A370}" type="presOf" srcId="{BAF9168A-AFFF-4B25-BE90-5B8B373089FF}" destId="{D58A7019-F916-4E32-A9EE-0E6F0F4F6509}" srcOrd="0" destOrd="0" presId="urn:microsoft.com/office/officeart/2005/8/layout/vList6"/>
    <dgm:cxn modelId="{E8591AA0-E53A-4046-B015-F6A7CA4E432E}" srcId="{1337EC0F-D963-4587-9489-5D6162BFC6AF}" destId="{980B4C78-1ADD-447F-A8EE-6879F733B7C6}" srcOrd="0" destOrd="0" parTransId="{A32768C7-88BD-4CA9-9977-C564F8B2812D}" sibTransId="{21CD9FC2-AAB4-43CB-ABB7-BE97F71C403A}"/>
    <dgm:cxn modelId="{804E141D-AECF-4F75-867C-2A13BCD3A6E2}" srcId="{90E51110-EA4E-49BA-9591-74134B0E4D42}" destId="{F14A542E-BDA4-42FF-80E9-651A6036BF63}" srcOrd="1" destOrd="0" parTransId="{08F31F30-AC79-4EC0-8178-137BA9250DE0}" sibTransId="{7E8A2BEC-55A8-4027-98B0-0001F7D94FD0}"/>
    <dgm:cxn modelId="{DB38E490-8693-44B6-A472-7BADFE77168F}" type="presOf" srcId="{C887FD5E-4F6B-49C8-A5C0-526D3E0B30DE}" destId="{D7529AFA-0A4A-4210-94AD-1F18759D0828}" srcOrd="0" destOrd="0" presId="urn:microsoft.com/office/officeart/2005/8/layout/vList6"/>
    <dgm:cxn modelId="{D4598D4C-2420-4F37-B163-57FDBE7C95C0}" type="presOf" srcId="{90E6D7AA-7BA2-4297-9C4C-F1433BA31307}" destId="{472F15AF-E633-4F86-B303-5EE23F4C53AA}" srcOrd="0" destOrd="1" presId="urn:microsoft.com/office/officeart/2005/8/layout/vList6"/>
    <dgm:cxn modelId="{7A464F8B-C434-4981-930B-4ED00A7AECC0}" type="presOf" srcId="{90E51110-EA4E-49BA-9591-74134B0E4D42}" destId="{5E90925C-7B48-4725-815F-A7E3100E9246}" srcOrd="0" destOrd="0" presId="urn:microsoft.com/office/officeart/2005/8/layout/vList6"/>
    <dgm:cxn modelId="{16A9B415-6366-41D2-9038-49985856A0B2}" type="presOf" srcId="{1337EC0F-D963-4587-9489-5D6162BFC6AF}" destId="{3E12175D-19C5-40D9-B476-3216F4752B2C}" srcOrd="0" destOrd="0" presId="urn:microsoft.com/office/officeart/2005/8/layout/vList6"/>
    <dgm:cxn modelId="{F521D34E-71FF-41E8-B369-04F7AB91441F}" srcId="{90E51110-EA4E-49BA-9591-74134B0E4D42}" destId="{708B9707-2F7D-4907-9A6D-107F26D2FD28}" srcOrd="0" destOrd="0" parTransId="{008A185E-742F-4CF9-AB24-75264E25273C}" sibTransId="{3583C475-F448-4CA5-BAE5-2DA3938BC177}"/>
    <dgm:cxn modelId="{85E2A82A-84A0-4B02-916F-7B7C5140B651}" srcId="{C887FD5E-4F6B-49C8-A5C0-526D3E0B30DE}" destId="{8A9265CB-3A76-46BD-B638-9C4F9AFB2182}" srcOrd="0" destOrd="0" parTransId="{EDB78D16-DF5B-488E-A9B0-4F1334C3C430}" sibTransId="{DAF7D4D0-2B4D-49B7-8198-AFC251A0C3FD}"/>
    <dgm:cxn modelId="{AD400338-3F22-4706-BECB-0A04E15F8860}" type="presOf" srcId="{46B36C32-8C30-4807-B733-C02EDBD2B36F}" destId="{2CDBC502-41F3-419C-8445-22D0B29F127D}" srcOrd="0" destOrd="0" presId="urn:microsoft.com/office/officeart/2005/8/layout/vList6"/>
    <dgm:cxn modelId="{74FF64BC-7C5D-4D82-B994-860A16CAF16D}" srcId="{0D26513E-5B24-405F-8241-D009C26A579A}" destId="{C887FD5E-4F6B-49C8-A5C0-526D3E0B30DE}" srcOrd="1" destOrd="0" parTransId="{FAB0B3DA-CF81-45AF-A34B-03E4F1C7D84B}" sibTransId="{F49ED9E0-25B1-45DD-86F3-4B64ADDCF48F}"/>
    <dgm:cxn modelId="{0C096AF2-57E4-43C6-91A5-32FCD1DCCD61}" srcId="{BAF9168A-AFFF-4B25-BE90-5B8B373089FF}" destId="{46B36C32-8C30-4807-B733-C02EDBD2B36F}" srcOrd="0" destOrd="0" parTransId="{7D050DE8-A90E-46F6-AD9D-D1A02D8FA624}" sibTransId="{BCC499E6-B9B3-4EA1-8B00-58BF3CDC3405}"/>
    <dgm:cxn modelId="{6A42C35D-88E3-46EF-BEE8-8A362FC86A7A}" srcId="{0D26513E-5B24-405F-8241-D009C26A579A}" destId="{BAF9168A-AFFF-4B25-BE90-5B8B373089FF}" srcOrd="0" destOrd="0" parTransId="{FE2DB99B-A088-48DD-9CD5-7FCB9A0BE772}" sibTransId="{18BB7B05-8AAE-4F7F-BE35-C75FC413AB07}"/>
    <dgm:cxn modelId="{8C80A8E9-A114-4F34-A34E-1E5AF271C255}" type="presOf" srcId="{F14A542E-BDA4-42FF-80E9-651A6036BF63}" destId="{4B792788-6AA9-4F89-A001-4F3EEF14D5B8}" srcOrd="0" destOrd="1" presId="urn:microsoft.com/office/officeart/2005/8/layout/vList6"/>
    <dgm:cxn modelId="{BB91A548-699C-4152-A1FE-1855E6951874}" type="presOf" srcId="{D0D4EB5F-AFF0-44F9-BA9E-0F2CDCED49AB}" destId="{C54B85A0-2247-4245-8EB4-285A05AA7C27}" srcOrd="0" destOrd="0" presId="urn:microsoft.com/office/officeart/2005/8/layout/vList6"/>
    <dgm:cxn modelId="{6B026C8B-5496-4F3C-8441-ED9F7CECDE88}" srcId="{0D26513E-5B24-405F-8241-D009C26A579A}" destId="{1A22BB06-7914-4607-A656-2B4DFBB97C76}" srcOrd="2" destOrd="0" parTransId="{34AC6C9D-F7C6-4B43-972D-E0BB927B1E05}" sibTransId="{1CD2FA41-2A19-41BD-9AE9-E4BC946A4BA6}"/>
    <dgm:cxn modelId="{E4B8A4B3-6876-4E1D-80B2-F1EE899D4D08}" srcId="{C887FD5E-4F6B-49C8-A5C0-526D3E0B30DE}" destId="{D250E434-AC02-4B6D-AD2A-7CEAB809D341}" srcOrd="1" destOrd="0" parTransId="{F2EB329A-6B5C-4644-809C-A93D4CA60F64}" sibTransId="{154F9D81-1E00-4503-9984-A3E1D8E3D402}"/>
    <dgm:cxn modelId="{920D80FC-02CD-4337-9340-D7B17C50BA35}" srcId="{BAF9168A-AFFF-4B25-BE90-5B8B373089FF}" destId="{C79D3E30-632F-443B-A0E9-F666378EC02D}" srcOrd="1" destOrd="0" parTransId="{4A333A5E-F901-4BEA-94A4-81C2E3E54E7B}" sibTransId="{4F15F63E-C1B2-4C0A-BC76-E9F9A9EE7BA0}"/>
    <dgm:cxn modelId="{42075CD4-29EA-4980-A0E4-5B7B45E70DAE}" type="presOf" srcId="{1A22BB06-7914-4607-A656-2B4DFBB97C76}" destId="{1321B8F1-BF5C-40AA-82AA-4DC808E96036}" srcOrd="0" destOrd="0" presId="urn:microsoft.com/office/officeart/2005/8/layout/vList6"/>
    <dgm:cxn modelId="{1C3A45C8-72DB-43EE-90B5-CBC58BE52F9F}" srcId="{1337EC0F-D963-4587-9489-5D6162BFC6AF}" destId="{90E6D7AA-7BA2-4297-9C4C-F1433BA31307}" srcOrd="1" destOrd="0" parTransId="{95E5AE80-C7D4-4781-9410-EE021F4E8DE9}" sibTransId="{E0F9D7B7-17EE-4FF2-8C38-96F2AF478CB4}"/>
    <dgm:cxn modelId="{16375055-6DD3-4045-8E8A-C0710E6A55DF}" srcId="{1A22BB06-7914-4607-A656-2B4DFBB97C76}" destId="{D0D4EB5F-AFF0-44F9-BA9E-0F2CDCED49AB}" srcOrd="0" destOrd="0" parTransId="{C39C5772-ABB8-4B3D-A65A-381B2F1563C2}" sibTransId="{460B8F18-1FE8-4D3A-9D0F-C68542130932}"/>
    <dgm:cxn modelId="{AB2BB392-588B-49FC-8986-D8FF72D06332}" srcId="{0D26513E-5B24-405F-8241-D009C26A579A}" destId="{1337EC0F-D963-4587-9489-5D6162BFC6AF}" srcOrd="4" destOrd="0" parTransId="{92FC31A3-A09D-423A-8BFB-8A30DACE4CC9}" sibTransId="{BEFD1D9C-74EB-441D-8145-98E77A898171}"/>
    <dgm:cxn modelId="{A9AA9686-C645-4B08-A044-1225CB64AF56}" type="presOf" srcId="{D250E434-AC02-4B6D-AD2A-7CEAB809D341}" destId="{A79D54BA-50EE-47B8-A965-38A20038F0F6}" srcOrd="0" destOrd="1" presId="urn:microsoft.com/office/officeart/2005/8/layout/vList6"/>
    <dgm:cxn modelId="{16A88E88-1781-4BAE-B131-7C69AAE9D2F4}" type="presOf" srcId="{8A9265CB-3A76-46BD-B638-9C4F9AFB2182}" destId="{A79D54BA-50EE-47B8-A965-38A20038F0F6}" srcOrd="0" destOrd="0" presId="urn:microsoft.com/office/officeart/2005/8/layout/vList6"/>
    <dgm:cxn modelId="{FC50B09D-E168-454F-9578-B74B123F8AA0}" type="presParOf" srcId="{4279CDFC-ACAC-4823-A5B4-EF29DF12C3E9}" destId="{FA92E84A-7065-4849-8660-BDCB3B34A1BD}" srcOrd="0" destOrd="0" presId="urn:microsoft.com/office/officeart/2005/8/layout/vList6"/>
    <dgm:cxn modelId="{DC033AB8-479E-4635-BF70-B52CB9FAE370}" type="presParOf" srcId="{FA92E84A-7065-4849-8660-BDCB3B34A1BD}" destId="{D58A7019-F916-4E32-A9EE-0E6F0F4F6509}" srcOrd="0" destOrd="0" presId="urn:microsoft.com/office/officeart/2005/8/layout/vList6"/>
    <dgm:cxn modelId="{A1FDD25A-9A2A-443A-A48A-2DC84671A7D3}" type="presParOf" srcId="{FA92E84A-7065-4849-8660-BDCB3B34A1BD}" destId="{2CDBC502-41F3-419C-8445-22D0B29F127D}" srcOrd="1" destOrd="0" presId="urn:microsoft.com/office/officeart/2005/8/layout/vList6"/>
    <dgm:cxn modelId="{BB036605-BC54-45B2-BF03-62564BDC0105}" type="presParOf" srcId="{4279CDFC-ACAC-4823-A5B4-EF29DF12C3E9}" destId="{1266725A-A30D-4243-A5CA-C5F664411DEF}" srcOrd="1" destOrd="0" presId="urn:microsoft.com/office/officeart/2005/8/layout/vList6"/>
    <dgm:cxn modelId="{F2F24BE4-4540-43E7-B987-DBC0C014B7C5}" type="presParOf" srcId="{4279CDFC-ACAC-4823-A5B4-EF29DF12C3E9}" destId="{FC8FF169-D4EE-4907-BADD-A07419E9E5DA}" srcOrd="2" destOrd="0" presId="urn:microsoft.com/office/officeart/2005/8/layout/vList6"/>
    <dgm:cxn modelId="{BFF50176-A13D-4621-9229-286F2160FF63}" type="presParOf" srcId="{FC8FF169-D4EE-4907-BADD-A07419E9E5DA}" destId="{D7529AFA-0A4A-4210-94AD-1F18759D0828}" srcOrd="0" destOrd="0" presId="urn:microsoft.com/office/officeart/2005/8/layout/vList6"/>
    <dgm:cxn modelId="{F8E156D4-9D3B-4F5F-8C90-4F0D84976A16}" type="presParOf" srcId="{FC8FF169-D4EE-4907-BADD-A07419E9E5DA}" destId="{A79D54BA-50EE-47B8-A965-38A20038F0F6}" srcOrd="1" destOrd="0" presId="urn:microsoft.com/office/officeart/2005/8/layout/vList6"/>
    <dgm:cxn modelId="{E14633C4-8ABC-422B-8FCF-5B106A5F6084}" type="presParOf" srcId="{4279CDFC-ACAC-4823-A5B4-EF29DF12C3E9}" destId="{FED3C310-03C0-4BD8-B879-73728C94DA85}" srcOrd="3" destOrd="0" presId="urn:microsoft.com/office/officeart/2005/8/layout/vList6"/>
    <dgm:cxn modelId="{73B9C477-6750-4F42-B43A-E702628151F9}" type="presParOf" srcId="{4279CDFC-ACAC-4823-A5B4-EF29DF12C3E9}" destId="{B3995195-2C5F-44C4-8E2B-EF528F21FD4F}" srcOrd="4" destOrd="0" presId="urn:microsoft.com/office/officeart/2005/8/layout/vList6"/>
    <dgm:cxn modelId="{3A6C6F75-C7C0-4C4E-9012-663F1035D4E0}" type="presParOf" srcId="{B3995195-2C5F-44C4-8E2B-EF528F21FD4F}" destId="{1321B8F1-BF5C-40AA-82AA-4DC808E96036}" srcOrd="0" destOrd="0" presId="urn:microsoft.com/office/officeart/2005/8/layout/vList6"/>
    <dgm:cxn modelId="{3879FFAC-0ABD-46C2-8C4E-B6AEFA983C08}" type="presParOf" srcId="{B3995195-2C5F-44C4-8E2B-EF528F21FD4F}" destId="{C54B85A0-2247-4245-8EB4-285A05AA7C27}" srcOrd="1" destOrd="0" presId="urn:microsoft.com/office/officeart/2005/8/layout/vList6"/>
    <dgm:cxn modelId="{D1DA6FF3-B7F7-4D87-83E9-4A48EBD01626}" type="presParOf" srcId="{4279CDFC-ACAC-4823-A5B4-EF29DF12C3E9}" destId="{6B2F09C0-670F-47F8-BC3E-C7B7B6538195}" srcOrd="5" destOrd="0" presId="urn:microsoft.com/office/officeart/2005/8/layout/vList6"/>
    <dgm:cxn modelId="{37E1AE74-1969-49A4-B8BD-2D425D9B9909}" type="presParOf" srcId="{4279CDFC-ACAC-4823-A5B4-EF29DF12C3E9}" destId="{8E6FB8B4-4B23-42F5-AF5D-B10B4D404A16}" srcOrd="6" destOrd="0" presId="urn:microsoft.com/office/officeart/2005/8/layout/vList6"/>
    <dgm:cxn modelId="{DA40741C-47AE-4AF6-BE1E-E77D9887AE04}" type="presParOf" srcId="{8E6FB8B4-4B23-42F5-AF5D-B10B4D404A16}" destId="{5E90925C-7B48-4725-815F-A7E3100E9246}" srcOrd="0" destOrd="0" presId="urn:microsoft.com/office/officeart/2005/8/layout/vList6"/>
    <dgm:cxn modelId="{5408D098-7CA6-48DF-8997-FEFF8820A7C5}" type="presParOf" srcId="{8E6FB8B4-4B23-42F5-AF5D-B10B4D404A16}" destId="{4B792788-6AA9-4F89-A001-4F3EEF14D5B8}" srcOrd="1" destOrd="0" presId="urn:microsoft.com/office/officeart/2005/8/layout/vList6"/>
    <dgm:cxn modelId="{66CAC9BD-3EF5-4ECA-978B-2E8F3C0C294E}" type="presParOf" srcId="{4279CDFC-ACAC-4823-A5B4-EF29DF12C3E9}" destId="{53BD3577-BB03-45CC-827D-D8A2BF178FC9}" srcOrd="7" destOrd="0" presId="urn:microsoft.com/office/officeart/2005/8/layout/vList6"/>
    <dgm:cxn modelId="{290E4085-7020-4873-BFBE-622CB0F957DB}" type="presParOf" srcId="{4279CDFC-ACAC-4823-A5B4-EF29DF12C3E9}" destId="{A235336D-CCCC-464B-A65D-C96B14E7851C}" srcOrd="8" destOrd="0" presId="urn:microsoft.com/office/officeart/2005/8/layout/vList6"/>
    <dgm:cxn modelId="{2ADEFB8C-545D-49B7-A1DF-DC36076CE076}" type="presParOf" srcId="{A235336D-CCCC-464B-A65D-C96B14E7851C}" destId="{3E12175D-19C5-40D9-B476-3216F4752B2C}" srcOrd="0" destOrd="0" presId="urn:microsoft.com/office/officeart/2005/8/layout/vList6"/>
    <dgm:cxn modelId="{62798437-7902-452B-8CE0-902E85B93717}" type="presParOf" srcId="{A235336D-CCCC-464B-A65D-C96B14E7851C}" destId="{472F15AF-E633-4F86-B303-5EE23F4C53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6498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s-IS" smtClean="0"/>
              <a:t>Upplýsingatækni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110" y="0"/>
            <a:ext cx="2886498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BDC1D-B96E-49BA-88D8-9E48FD1F3C28}" type="datetime4">
              <a:rPr lang="is-IS" smtClean="0"/>
              <a:t>19. júlí 2013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886498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s-IS" smtClean="0"/>
              <a:t>Nafn skóla</a:t>
            </a: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110" y="9371285"/>
            <a:ext cx="2886498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B2A43-2354-4623-BF4E-1447E752895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8472339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6498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s-IS" smtClean="0"/>
              <a:t>Upplýsingatækni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110" y="0"/>
            <a:ext cx="2886498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BC87E-FBA8-473F-9C5F-3B55DA957725}" type="datetime4">
              <a:rPr lang="is-IS" smtClean="0"/>
              <a:t>19. júlí 2013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36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115" y="4686499"/>
            <a:ext cx="532892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886498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s-IS" smtClean="0"/>
              <a:t>Nafn skóla</a:t>
            </a: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110" y="9371285"/>
            <a:ext cx="2886498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6233E-F024-4AB4-8456-69BE3029E02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359599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55780"/>
            <a:ext cx="51435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56180"/>
            <a:ext cx="51435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Tölvulæsi 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Nafnið ykkar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F18A-B61B-43E7-BA4C-CD6955519C2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689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381000"/>
            <a:ext cx="150876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900" y="381000"/>
            <a:ext cx="5306144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Tölvulæsi 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Nafnið ykkar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F18A-B61B-43E7-BA4C-CD6955519C2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1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987420"/>
            <a:ext cx="5102324" cy="44831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Tölvulæsi 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Nafnið ykkar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F18A-B61B-43E7-BA4C-CD6955519C2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784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6515100" cy="2011680"/>
          </a:xfrm>
        </p:spPr>
        <p:txBody>
          <a:bodyPr anchor="b">
            <a:normAutofit/>
          </a:bodyPr>
          <a:lstStyle>
            <a:lvl1pPr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34640"/>
            <a:ext cx="65151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79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1981200"/>
            <a:ext cx="3429000" cy="44805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981200"/>
            <a:ext cx="3429000" cy="44805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Tölvulæsi 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Nafnið ykkar</a:t>
            </a: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F18A-B61B-43E7-BA4C-CD6955519C2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632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679448"/>
            <a:ext cx="3429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5900" y="2509936"/>
            <a:ext cx="3429000" cy="396706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6350" y="1679448"/>
            <a:ext cx="3429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6350" y="2509936"/>
            <a:ext cx="3429000" cy="396706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Tölvulæsi </a:t>
            </a:r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Nafnið ykkar</a:t>
            </a:r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F18A-B61B-43E7-BA4C-CD6955519C2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36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Tölvulæsi </a:t>
            </a:r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Nafnið ykkar</a:t>
            </a: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F18A-B61B-43E7-BA4C-CD6955519C2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090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Tölvulæsi </a:t>
            </a:r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Nafnið ykkar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F18A-B61B-43E7-BA4C-CD6955519C2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210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565" y="408993"/>
            <a:ext cx="3600703" cy="1828800"/>
          </a:xfrm>
        </p:spPr>
        <p:txBody>
          <a:bodyPr anchor="b">
            <a:noAutofit/>
          </a:bodyPr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68" y="381000"/>
            <a:ext cx="4117133" cy="5791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565" y="2237793"/>
            <a:ext cx="3600703" cy="18288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Tölvulæsi 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Nafnið ykkar</a:t>
            </a: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F18A-B61B-43E7-BA4C-CD6955519C2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524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186" y="384048"/>
            <a:ext cx="3600450" cy="1828800"/>
          </a:xfrm>
        </p:spPr>
        <p:txBody>
          <a:bodyPr anchor="b">
            <a:no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7187" y="2240280"/>
            <a:ext cx="3599355" cy="18288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5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900" y="381000"/>
            <a:ext cx="702945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987420"/>
            <a:ext cx="702945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3843" y="5691674"/>
            <a:ext cx="210548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s-IS" smtClean="0"/>
              <a:t>Tölvulæsi 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23842" y="365125"/>
            <a:ext cx="210548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s-IS" smtClean="0"/>
              <a:t>Nafnið ykkar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991" y="6268940"/>
            <a:ext cx="541783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B05F18A-B61B-43E7-BA4C-CD6955519C2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8632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3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685800" rtl="0" eaLnBrk="1" latinLnBrk="0" hangingPunct="1">
        <a:lnSpc>
          <a:spcPct val="90000"/>
        </a:lnSpc>
        <a:spcBef>
          <a:spcPts val="135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05740" algn="l" defTabSz="685800" rtl="0" eaLnBrk="1" latinLnBrk="0" hangingPunct="1">
        <a:lnSpc>
          <a:spcPct val="90000"/>
        </a:lnSpc>
        <a:spcBef>
          <a:spcPts val="900"/>
        </a:spcBef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3716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68730" indent="-13716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5890" indent="-13716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" indent="-13716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is/imgres?imgurl=http://www.usronline.org/staff/reynolds/specials/basicskills/ccucci/images/Olympic%20Rings.png&amp;imgrefurl=http://www.usronline.org/staff/reynolds/specials/basicskills/ccucci/second.reading.htm&amp;h=600&amp;w=900&amp;sz=14&amp;tbnid=lsdSbgta--o1GM:&amp;tbnh=97&amp;tbnw=146&amp;prev=/images?q=olympic+rings&amp;usg=__hByR6RLiz5LJqVfbkvdcX21Ptq4=&amp;sa=X&amp;ei=rjU0TNtAkZSMB9n4zZYG&amp;ved=0CCEQ9QEwAQ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smtClean="0"/>
              <a:t>Tölvulæsi</a:t>
            </a:r>
            <a:br>
              <a:rPr lang="is-IS" smtClean="0"/>
            </a:br>
            <a:r>
              <a:rPr lang="is-IS" smtClean="0"/>
              <a:t>Upplýsingatækni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s-IS" sz="2800" smtClean="0"/>
              <a:t>Nafn</a:t>
            </a:r>
          </a:p>
          <a:p>
            <a:r>
              <a:rPr lang="is-IS" sz="2800" smtClean="0"/>
              <a:t>Áfangi</a:t>
            </a:r>
          </a:p>
          <a:p>
            <a:r>
              <a:rPr lang="is-IS" sz="2800" smtClean="0"/>
              <a:t>Bekkur</a:t>
            </a:r>
            <a:endParaRPr lang="is-IS" sz="280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BeAI0DASIAAhEBAxEB/8QAGwABAAIDAQEAAAAAAAAAAAAAAAUGAQQHAgP/xAA8EAABAwMCAwcCAQgLAAAAAAABAAIDBAURBiESMUEHEyJRYYGRFHFCFSNSkqGxwdEkMzQ1Q2JygqLh8P/EABkBAQADAQEAAAAAAAAAAAAAAAACAwQFAf/EAC4RAAIBAwIEAwgDAQAAAAAAAAABAgMEESExEkFRcRMUkQUigaHB0eHwMjNh8f/aAAwDAQACEQMRAD8A7iiIgCIiAIiIAiIgCIiAIiIAiIgCIiAIiIAiIeSA85Hoo26X21WhvFcq+mpsjIbLIASPRvMqr6/1TWUdVSaf07GJb3XHwHAIgb+kRyzjPPkN8cl8rF2YWyH+l6hdJdrlJ4pZJ3uLOI8wB1+7s+y207anGCqXEmk9kt39kRb1wieotb6Zrpe7pr1Rl+cYe8s+OIBWBjmuALXAg7gg8wqvX9nmlK2AxustNCcYD6dvdOHrlv8AFVB5uvZdXwiSpluGlqiTgJl3fSk/+ztsd9gVJW1vX0oSfF0fPs1zPMtbo6yvL3ta0uc4BoGS4nYDzXxFTB9IKoysEHBx94T4Q3Gc58sdVyNpuva3dapsVXPb9JUsnd/m/DJVuH3H2ODs3I2JJXPJl6uHaJpK3y91UX6j4xz4CZB8tBCk7Jqax33+6bnS1LsZ4I5PHjz4Tg/sUXb+znSFBA2COwUUoH46iLvXH3dlRGouyixV+amyxmzXJh4oZ6MlrWuHLLeXPqMFeg6GsOXPezrVlyluVVpXVjWsvdEMslztUxjG/qcEH1BzjYqxay1CywW0PY3vauZ3BTxD8TvbooykorLLKVKVWahBZbJWsrqWhj7yrqYYmfpSPDfjKi49X6fkl7sXWnDv8xLR8kYUBadEPuT/AMo6tnlqquTcU5fhkY8iB+4YH3U9Lo3TskXdmz0jQerGcJ+Ruq+KrLZaGx0rKk+GUm31WMfPcmoZ4p42yQSMkjcMh7HBwPuF9m8lzi5WW46Lebpp+aae3tOamileThvn648+Y9el5slzprvboa6kdmKVud+YPUH1BUoTzo1hlVxaqnFVKcuKD59H0ZvoiKwyBDyRDyQHMuzxjbtrrVN8nHG+Ob6aAuG7GjP8A0ey6Xndcy0jK3T3aXfrLUkRxXFwqqTOwdzOB5nB/wCJXTcjGei3e0v7U1/HCx2wQgMqG1dQQ3PTVxo6kNLZIHkE9HAZB+QFKzSiJhcfZVjXN0is2l6+vrHgSPidFBGTjL3AgD9ufZcmNzU81ChQWZ5Xw/1ljWmWUu31dzuvYlJQ21klRcOE0nAzn3YkwR+pke66Foi2R2bS1rt7GBroaZgkHXvCMvP6xcqbQWG50XY4YLeZILr3JrGGMYeHcYk4fuWgtx6qc7PL6zUelaK4RTcdXGwQ1Yzv3jRuT/q2d7+il7TrXFK6qVIpSp5e2/5PYKLikXPKwSMc18oZRLHnkeRUBeK6prq02q3O4T/jSDkweSr81B0lUjrnYzXFZUI5erey6lJ7UZ6a1600pfqWZgqIqnuKkMOXGLI2x9nSD/d6KXnmgu+vqKslkb+T6SD826TYGTJ5Z9Q34Vc1Hb6W59o2ntN2/NQ+hf8AV3KQnIABa7hPls3H3kCsGp6eG260oJaxgjtldF3LuHwhkm+/7R8FVVncOEZYS6o0WfnZNulwqTi9HnXs+uDojXBzQWnY9QvbTkKpwy1OnauOGaR01vlOGvO/AVamOHDkHZaKNZVMprDW6M1vceLmLWJLdGJomyxOjeAWuBBBGyo/ZqXUdVfbTk91S1WY288NOf8ApXOvrIaKkmqqh7WRRML3OJ5ABU/svhlngul4maWi4VJdGCNw0E/zx7KUs+JE7FvpaVXLbTHfP2LyN1lYGyyrTnhCiICpa60czU1LDJBMaS50h46WqZtg8+E43xn4Puq5S6+vOnG/R62stUHRjh+vpW8TJPU9M+4+y6eRsvBYHAh7Mj5WuldJQVOrHiituTXZkXHXKKS3XlBdLHU3a0UlZVtpHBppxHiR7j0AGflRNt03fdYXenvOs2NpqGnPFS2tvU+bh/Pc+gXQqiNsT45GNDQDuAMLbaQQCN1zrK8jRuLiNKOJN7vVqOOX/CcotpGA3w4xjbGAuYX3SF90tfJ9R6CayWOoPFWWl5w1++SW8upJxsRvjyXUsjK8uPhyeitbS1Z4crpu12honmK+2a622rft3TocjPoTw7LWlvOp5ame36UtT5qyqAc+5S7RQNPryLhn1PpsuoRxNnklkewEHYEhQ+mJPobhWWyXw+Mvjz+ILjW0oN05xWItyx9H8TFd6XVJy219caGv2f6Kj0pSzzVMxrLtWO46usfzcefCOuMkn1PspvUdkpr9bJKKrGAfEyQc2O6EKTBHPOyOwQuy0msM3wnKElKLw0ctrqi/WC3yWu90L6+jZ/Z62LJLMcuLntjz+Vv2/tJtMVvghMdZPVNYGljYxkn5Vm1XWNhtrqdnimqDwNaOZW7aKKOmt1PAWNLmRgE8O+VgjF+Zai9l9SSu7Srdyc6PvJLLTwnrzWH8ilSU9/1zKwVdO+12Vrg4xu/rJfb+fwr/AENLFRUsdNTsDIYmhrGjoAvs0Yztt0WRnqtkIKLzu2W3F06qUElGK2S/dWZREVhmCIiALB5LKID5vaHtLXDIIWtiSmOG5cz9y3CNlgBYri0VaSnF8M1s1+6klLBq/V4G7HZ+ywTLUYBHAzqtvh9E4VQ7KtU92tVbXRLGe7PeJckeWMDG8LeSib5Z/rwyenf3VVFux4Uxgpgrc6MHDw8aGetSjWjwzWhWGXy4W7EVzoHvwMd5F1/gj9TTVI4Lfb5nPPIv2A+FZuE5QtOQqfArLRVNO2vqZfK3CXCqzx2WfX8FetNnnkqvyhdX8c/4GY2YFYmIAd1kAjmVfSoxpRxE0UKEKEeGPqZREVpeEREAREQBERAEREAREQBERAEREAREQBERAEREB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134302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8" name="Cloud 7"/>
          <p:cNvSpPr/>
          <p:nvPr/>
        </p:nvSpPr>
        <p:spPr>
          <a:xfrm>
            <a:off x="1619672" y="620688"/>
            <a:ext cx="4104456" cy="1639788"/>
          </a:xfrm>
          <a:prstGeom prst="cloud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scene3d>
            <a:camera prst="perspectiveRelaxedModerately"/>
            <a:lightRig rig="threePt" dir="t"/>
          </a:scene3d>
          <a:sp3d>
            <a:bevelT/>
            <a:bevelB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s-IS" sz="1600" smtClean="0"/>
              <a:t>Til að ná árangri og skilvirkni í námi og starfi er tölvulæsi og þekking á upplýsingatækni nauðsynleg.</a:t>
            </a:r>
            <a:endParaRPr lang="is-IS" sz="1600"/>
          </a:p>
        </p:txBody>
      </p:sp>
    </p:spTree>
    <p:extLst>
      <p:ext uri="{BB962C8B-B14F-4D97-AF65-F5344CB8AC3E}">
        <p14:creationId xmlns:p14="http://schemas.microsoft.com/office/powerpoint/2010/main" val="28912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b="1" smtClean="0"/>
              <a:t>Rannsókn</a:t>
            </a:r>
            <a:endParaRPr lang="is-IS" sz="1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798" y="1772816"/>
            <a:ext cx="6306562" cy="4419600"/>
          </a:xfrm>
        </p:spPr>
        <p:txBody>
          <a:bodyPr/>
          <a:lstStyle/>
          <a:p>
            <a:r>
              <a:rPr lang="is-IS" sz="2400" smtClean="0"/>
              <a:t>Rannsókn sem gerð var af Viðskipta- og hagfræðideild Háskóla Íslands fyrir nokkrum árum sýnir að tölvulæsi og þekking nýstúdenta á upplýsingatækni er mjög mismunandi, jafnvel meðal þeirra sem koma úr sama framhaldsskóla.</a:t>
            </a:r>
          </a:p>
          <a:p>
            <a:pPr lvl="1"/>
            <a:r>
              <a:rPr lang="is-IS" sz="2000" smtClean="0"/>
              <a:t>Dæmi eru um að nemendur úr framhaldsskólum hafi ekki til að bera lágmarksþekkingu á einföldustu aðgerðum í ritvinnslu og töflureikni.</a:t>
            </a:r>
            <a:endParaRPr lang="is-IS" sz="2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z="1050" b="1" smtClean="0"/>
              <a:t>Tölvulæsi </a:t>
            </a:r>
            <a:endParaRPr lang="is-IS" sz="1050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z="1100" b="1" smtClean="0"/>
              <a:t>Nafnið ykkar</a:t>
            </a:r>
            <a:endParaRPr lang="is-IS" sz="1100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F18A-B61B-43E7-BA4C-CD6955519C22}" type="slidenum">
              <a:rPr lang="is-IS" sz="1100" b="1" smtClean="0"/>
              <a:t>2</a:t>
            </a:fld>
            <a:endParaRPr lang="is-IS" sz="1100" b="1"/>
          </a:p>
        </p:txBody>
      </p:sp>
    </p:spTree>
    <p:extLst>
      <p:ext uri="{BB962C8B-B14F-4D97-AF65-F5344CB8AC3E}">
        <p14:creationId xmlns:p14="http://schemas.microsoft.com/office/powerpoint/2010/main" val="32063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mtClean="0"/>
              <a:t>Afleiðingar þessa eru tvíþættar: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z="1050" b="1" smtClean="0"/>
              <a:t>Tölvulæsi </a:t>
            </a:r>
            <a:endParaRPr lang="is-IS" sz="105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z="1100" b="1" smtClean="0"/>
              <a:t>Nafnið ykkar</a:t>
            </a:r>
            <a:endParaRPr lang="is-IS" sz="1100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F18A-B61B-43E7-BA4C-CD6955519C22}" type="slidenum">
              <a:rPr lang="is-IS" sz="1050" b="1" smtClean="0"/>
              <a:t>3</a:t>
            </a:fld>
            <a:endParaRPr lang="is-IS" sz="1050" b="1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74779728"/>
              </p:ext>
            </p:extLst>
          </p:nvPr>
        </p:nvGraphicFramePr>
        <p:xfrm>
          <a:off x="1619672" y="1621103"/>
          <a:ext cx="55446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45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mtClean="0"/>
              <a:t>Ýmsar skammstafanir úr Tölvuorðasafni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z="1100" b="1" smtClean="0"/>
              <a:t>Tölvulæsi </a:t>
            </a:r>
            <a:endParaRPr lang="is-IS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z="1100" b="1" smtClean="0"/>
              <a:t>Nafnið</a:t>
            </a:r>
            <a:r>
              <a:rPr lang="is-IS" sz="1100" smtClean="0"/>
              <a:t> </a:t>
            </a:r>
            <a:r>
              <a:rPr lang="is-IS" sz="1050" smtClean="0"/>
              <a:t>ykkar</a:t>
            </a: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F18A-B61B-43E7-BA4C-CD6955519C22}" type="slidenum">
              <a:rPr lang="is-IS" sz="1100" b="1" smtClean="0"/>
              <a:t>4</a:t>
            </a:fld>
            <a:endParaRPr lang="is-IS" sz="1100" b="1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91498514"/>
              </p:ext>
            </p:extLst>
          </p:nvPr>
        </p:nvGraphicFramePr>
        <p:xfrm>
          <a:off x="1619672" y="2132856"/>
          <a:ext cx="4920208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6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4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4" id="{F6B6BD44-8068-4DA5-85D6-789E419A9E2F}" vid="{921CEEBE-AD31-46B3-9C96-06576ABCF9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Theme14</Template>
  <TotalTime>392</TotalTime>
  <Words>151</Words>
  <Application>Microsoft Office PowerPoint</Application>
  <PresentationFormat>On-screen Show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Theme14</vt:lpstr>
      <vt:lpstr>Tölvulæsi Upplýsingatækni</vt:lpstr>
      <vt:lpstr>Rannsókn</vt:lpstr>
      <vt:lpstr>Afleiðingar þessa eru tvíþættar:</vt:lpstr>
      <vt:lpstr>Ýmsar skammstafanir úr Tölvuorðasafni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Jóhanna</dc:creator>
  <cp:lastModifiedBy>Jóhanna Geirsdóttir</cp:lastModifiedBy>
  <cp:revision>22</cp:revision>
  <cp:lastPrinted>2013-07-16T09:28:22Z</cp:lastPrinted>
  <dcterms:created xsi:type="dcterms:W3CDTF">2010-07-07T08:07:35Z</dcterms:created>
  <dcterms:modified xsi:type="dcterms:W3CDTF">2013-07-19T23:31:17Z</dcterms:modified>
</cp:coreProperties>
</file>