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77" r:id="rId3"/>
  </p:sldMasterIdLst>
  <p:notesMasterIdLst>
    <p:notesMasterId r:id="rId10"/>
  </p:notesMasterIdLst>
  <p:sldIdLst>
    <p:sldId id="256" r:id="rId4"/>
    <p:sldId id="257" r:id="rId5"/>
    <p:sldId id="258" r:id="rId6"/>
    <p:sldId id="260" r:id="rId7"/>
    <p:sldId id="259" r:id="rId8"/>
    <p:sldId id="261" r:id="rId9"/>
  </p:sldIdLst>
  <p:sldSz cx="9144000" cy="6858000" type="screen4x3"/>
  <p:notesSz cx="6661150" cy="9866313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Janúar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Austfirðir</c:v>
                </c:pt>
                <c:pt idx="1">
                  <c:v>Vestfirðir</c:v>
                </c:pt>
                <c:pt idx="2">
                  <c:v>Norðurland</c:v>
                </c:pt>
                <c:pt idx="3">
                  <c:v>Suðurland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12</c:v>
                </c:pt>
                <c:pt idx="2">
                  <c:v>53</c:v>
                </c:pt>
                <c:pt idx="3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Febrúar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Austfirðir</c:v>
                </c:pt>
                <c:pt idx="1">
                  <c:v>Vestfirðir</c:v>
                </c:pt>
                <c:pt idx="2">
                  <c:v>Norðurland</c:v>
                </c:pt>
                <c:pt idx="3">
                  <c:v>Suðurland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35</c:v>
                </c:pt>
                <c:pt idx="3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Austfirðir</c:v>
                </c:pt>
                <c:pt idx="1">
                  <c:v>Vestfirðir</c:v>
                </c:pt>
                <c:pt idx="2">
                  <c:v>Norðurland</c:v>
                </c:pt>
                <c:pt idx="3">
                  <c:v>Suðurland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28</c:v>
                </c:pt>
                <c:pt idx="1">
                  <c:v>15</c:v>
                </c:pt>
                <c:pt idx="2">
                  <c:v>45</c:v>
                </c:pt>
                <c:pt idx="3">
                  <c:v>20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6199224"/>
        <c:axId val="376199616"/>
      </c:barChart>
      <c:catAx>
        <c:axId val="376199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6199616"/>
        <c:crosses val="autoZero"/>
        <c:auto val="1"/>
        <c:lblAlgn val="ctr"/>
        <c:lblOffset val="100"/>
        <c:noMultiLvlLbl val="0"/>
      </c:catAx>
      <c:valAx>
        <c:axId val="376199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6199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is-I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FD730-614C-43FA-8D19-07AD3B82295F}" type="doc">
      <dgm:prSet loTypeId="urn:microsoft.com/office/officeart/2005/8/layout/list1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is-IS"/>
        </a:p>
      </dgm:t>
    </dgm:pt>
    <dgm:pt modelId="{60392908-DE45-4410-B01B-C9F90E502484}">
      <dgm:prSet phldrT="[Text]"/>
      <dgm:spPr/>
      <dgm:t>
        <a:bodyPr/>
        <a:lstStyle/>
        <a:p>
          <a:r>
            <a:rPr lang="is-IS" b="1" smtClean="0"/>
            <a:t>SmartArt</a:t>
          </a:r>
          <a:endParaRPr lang="is-IS" b="1"/>
        </a:p>
      </dgm:t>
    </dgm:pt>
    <dgm:pt modelId="{0E2410CD-93B5-4C3A-BFF5-1D574B89C00E}" type="parTrans" cxnId="{FE74AC29-8AE6-4746-9CCF-E28EC91ACE71}">
      <dgm:prSet/>
      <dgm:spPr/>
      <dgm:t>
        <a:bodyPr/>
        <a:lstStyle/>
        <a:p>
          <a:endParaRPr lang="is-IS" b="1"/>
        </a:p>
      </dgm:t>
    </dgm:pt>
    <dgm:pt modelId="{27DA6054-4F9D-4A8E-B4F6-5A11F366A004}" type="sibTrans" cxnId="{FE74AC29-8AE6-4746-9CCF-E28EC91ACE71}">
      <dgm:prSet/>
      <dgm:spPr/>
      <dgm:t>
        <a:bodyPr/>
        <a:lstStyle/>
        <a:p>
          <a:endParaRPr lang="is-IS" b="1"/>
        </a:p>
      </dgm:t>
    </dgm:pt>
    <dgm:pt modelId="{9EC03A61-2D52-436F-9522-F5E01815EBEE}">
      <dgm:prSet phldrT="[Text]"/>
      <dgm:spPr/>
      <dgm:t>
        <a:bodyPr/>
        <a:lstStyle/>
        <a:p>
          <a:r>
            <a:rPr lang="is-IS" b="1" smtClean="0"/>
            <a:t>Tafla</a:t>
          </a:r>
          <a:endParaRPr lang="is-IS" b="1"/>
        </a:p>
      </dgm:t>
    </dgm:pt>
    <dgm:pt modelId="{69941A5D-5CF9-402A-91EF-E51F65520F33}" type="parTrans" cxnId="{7E83A082-00A7-4A4D-893B-38DEB2CD8C86}">
      <dgm:prSet/>
      <dgm:spPr/>
      <dgm:t>
        <a:bodyPr/>
        <a:lstStyle/>
        <a:p>
          <a:endParaRPr lang="is-IS" b="1"/>
        </a:p>
      </dgm:t>
    </dgm:pt>
    <dgm:pt modelId="{8DE165E6-69B4-4D8E-8EFA-1BF6F00EB493}" type="sibTrans" cxnId="{7E83A082-00A7-4A4D-893B-38DEB2CD8C86}">
      <dgm:prSet/>
      <dgm:spPr/>
      <dgm:t>
        <a:bodyPr/>
        <a:lstStyle/>
        <a:p>
          <a:endParaRPr lang="is-IS" b="1"/>
        </a:p>
      </dgm:t>
    </dgm:pt>
    <dgm:pt modelId="{E3F2296E-12DC-4717-9EB4-1FFE6DE698F6}">
      <dgm:prSet phldrT="[Text]"/>
      <dgm:spPr/>
      <dgm:t>
        <a:bodyPr/>
        <a:lstStyle/>
        <a:p>
          <a:r>
            <a:rPr lang="is-IS" b="1" smtClean="0"/>
            <a:t>Skipurit</a:t>
          </a:r>
          <a:endParaRPr lang="is-IS" b="1"/>
        </a:p>
      </dgm:t>
    </dgm:pt>
    <dgm:pt modelId="{B0A57321-7883-4A02-AEAA-8639E7F621FB}" type="parTrans" cxnId="{771FFA1E-D1B4-41FD-A3C4-FD0005F587FF}">
      <dgm:prSet/>
      <dgm:spPr/>
      <dgm:t>
        <a:bodyPr/>
        <a:lstStyle/>
        <a:p>
          <a:endParaRPr lang="is-IS" b="1"/>
        </a:p>
      </dgm:t>
    </dgm:pt>
    <dgm:pt modelId="{2404EE1F-8AD7-46F9-8EDA-BEC8C0CB3D11}" type="sibTrans" cxnId="{771FFA1E-D1B4-41FD-A3C4-FD0005F587FF}">
      <dgm:prSet/>
      <dgm:spPr/>
      <dgm:t>
        <a:bodyPr/>
        <a:lstStyle/>
        <a:p>
          <a:endParaRPr lang="is-IS" b="1"/>
        </a:p>
      </dgm:t>
    </dgm:pt>
    <dgm:pt modelId="{2FBD0A4B-0FD2-4C32-AE41-C320E098AB9E}">
      <dgm:prSet/>
      <dgm:spPr/>
      <dgm:t>
        <a:bodyPr/>
        <a:lstStyle/>
        <a:p>
          <a:r>
            <a:rPr lang="is-IS" b="1" smtClean="0"/>
            <a:t>Myndrit</a:t>
          </a:r>
          <a:endParaRPr lang="is-IS" b="1"/>
        </a:p>
      </dgm:t>
    </dgm:pt>
    <dgm:pt modelId="{9360353B-0907-4282-B3C7-54A1C1A40DEB}" type="parTrans" cxnId="{F868E1E0-D325-494A-A40D-C2945863B9BB}">
      <dgm:prSet/>
      <dgm:spPr/>
      <dgm:t>
        <a:bodyPr/>
        <a:lstStyle/>
        <a:p>
          <a:endParaRPr lang="is-IS" b="1"/>
        </a:p>
      </dgm:t>
    </dgm:pt>
    <dgm:pt modelId="{5EE29BE0-5D8C-48A8-9435-D94EDE95A799}" type="sibTrans" cxnId="{F868E1E0-D325-494A-A40D-C2945863B9BB}">
      <dgm:prSet/>
      <dgm:spPr/>
      <dgm:t>
        <a:bodyPr/>
        <a:lstStyle/>
        <a:p>
          <a:endParaRPr lang="is-IS" b="1"/>
        </a:p>
      </dgm:t>
    </dgm:pt>
    <dgm:pt modelId="{DD73691E-8EA5-4E93-AC92-3094D5CCCEEF}">
      <dgm:prSet/>
      <dgm:spPr/>
      <dgm:t>
        <a:bodyPr/>
        <a:lstStyle/>
        <a:p>
          <a:r>
            <a:rPr lang="is-IS" b="1" smtClean="0"/>
            <a:t>Tilbúin form og línur</a:t>
          </a:r>
          <a:endParaRPr lang="is-IS" b="1"/>
        </a:p>
      </dgm:t>
    </dgm:pt>
    <dgm:pt modelId="{BFBD9DAD-5A33-4332-B776-796A5289AD61}" type="parTrans" cxnId="{2F288380-9FC4-4DAA-8742-A86E9C30703D}">
      <dgm:prSet/>
      <dgm:spPr/>
      <dgm:t>
        <a:bodyPr/>
        <a:lstStyle/>
        <a:p>
          <a:endParaRPr lang="is-IS" b="1"/>
        </a:p>
      </dgm:t>
    </dgm:pt>
    <dgm:pt modelId="{05ED8633-FE62-4F68-B55A-CE4F492AA9BE}" type="sibTrans" cxnId="{2F288380-9FC4-4DAA-8742-A86E9C30703D}">
      <dgm:prSet/>
      <dgm:spPr/>
      <dgm:t>
        <a:bodyPr/>
        <a:lstStyle/>
        <a:p>
          <a:endParaRPr lang="is-IS" b="1"/>
        </a:p>
      </dgm:t>
    </dgm:pt>
    <dgm:pt modelId="{598DC218-E3C7-4FB5-8168-45A335E7A1E3}" type="pres">
      <dgm:prSet presAssocID="{594FD730-614C-43FA-8D19-07AD3B8229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633BFFB0-47CB-4C1E-95F1-2142BF4243BD}" type="pres">
      <dgm:prSet presAssocID="{60392908-DE45-4410-B01B-C9F90E502484}" presName="parentLin" presStyleCnt="0"/>
      <dgm:spPr/>
    </dgm:pt>
    <dgm:pt modelId="{CEB85257-E771-4F10-A26D-8DBD5F71C2B8}" type="pres">
      <dgm:prSet presAssocID="{60392908-DE45-4410-B01B-C9F90E502484}" presName="parentLeftMargin" presStyleLbl="node1" presStyleIdx="0" presStyleCnt="5"/>
      <dgm:spPr/>
      <dgm:t>
        <a:bodyPr/>
        <a:lstStyle/>
        <a:p>
          <a:endParaRPr lang="is-IS"/>
        </a:p>
      </dgm:t>
    </dgm:pt>
    <dgm:pt modelId="{383ABD6A-7B85-4EF4-94AD-ED93F6AA3CC2}" type="pres">
      <dgm:prSet presAssocID="{60392908-DE45-4410-B01B-C9F90E50248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4BF44F8C-655E-4AC1-9184-571A78DB14C3}" type="pres">
      <dgm:prSet presAssocID="{60392908-DE45-4410-B01B-C9F90E502484}" presName="negativeSpace" presStyleCnt="0"/>
      <dgm:spPr/>
    </dgm:pt>
    <dgm:pt modelId="{90F22DF1-DDAB-490F-A6D6-79DCE8BD6995}" type="pres">
      <dgm:prSet presAssocID="{60392908-DE45-4410-B01B-C9F90E502484}" presName="childText" presStyleLbl="conFgAcc1" presStyleIdx="0" presStyleCnt="5">
        <dgm:presLayoutVars>
          <dgm:bulletEnabled val="1"/>
        </dgm:presLayoutVars>
      </dgm:prSet>
      <dgm:spPr/>
    </dgm:pt>
    <dgm:pt modelId="{BAF034D8-0978-4391-9392-9F144908D262}" type="pres">
      <dgm:prSet presAssocID="{27DA6054-4F9D-4A8E-B4F6-5A11F366A004}" presName="spaceBetweenRectangles" presStyleCnt="0"/>
      <dgm:spPr/>
    </dgm:pt>
    <dgm:pt modelId="{E52779A0-6AB3-4178-9962-E18ED1E0064B}" type="pres">
      <dgm:prSet presAssocID="{9EC03A61-2D52-436F-9522-F5E01815EBEE}" presName="parentLin" presStyleCnt="0"/>
      <dgm:spPr/>
    </dgm:pt>
    <dgm:pt modelId="{D9C90527-6289-4AA4-8B5D-CCCF0432BB31}" type="pres">
      <dgm:prSet presAssocID="{9EC03A61-2D52-436F-9522-F5E01815EBEE}" presName="parentLeftMargin" presStyleLbl="node1" presStyleIdx="0" presStyleCnt="5"/>
      <dgm:spPr/>
      <dgm:t>
        <a:bodyPr/>
        <a:lstStyle/>
        <a:p>
          <a:endParaRPr lang="is-IS"/>
        </a:p>
      </dgm:t>
    </dgm:pt>
    <dgm:pt modelId="{9AA93944-994D-4537-A115-4B1F37D9C564}" type="pres">
      <dgm:prSet presAssocID="{9EC03A61-2D52-436F-9522-F5E01815EBE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A95B86F3-FC9C-4BE0-8894-FDA0EFC5DC72}" type="pres">
      <dgm:prSet presAssocID="{9EC03A61-2D52-436F-9522-F5E01815EBEE}" presName="negativeSpace" presStyleCnt="0"/>
      <dgm:spPr/>
    </dgm:pt>
    <dgm:pt modelId="{A2CF273E-DB8D-4564-A40A-2DB5CFFD7754}" type="pres">
      <dgm:prSet presAssocID="{9EC03A61-2D52-436F-9522-F5E01815EBEE}" presName="childText" presStyleLbl="conFgAcc1" presStyleIdx="1" presStyleCnt="5">
        <dgm:presLayoutVars>
          <dgm:bulletEnabled val="1"/>
        </dgm:presLayoutVars>
      </dgm:prSet>
      <dgm:spPr/>
    </dgm:pt>
    <dgm:pt modelId="{E9EFC8B8-B5EA-42E0-A347-60D191C92FB3}" type="pres">
      <dgm:prSet presAssocID="{8DE165E6-69B4-4D8E-8EFA-1BF6F00EB493}" presName="spaceBetweenRectangles" presStyleCnt="0"/>
      <dgm:spPr/>
    </dgm:pt>
    <dgm:pt modelId="{E653B601-A612-4174-BC5F-C5A72CE9217C}" type="pres">
      <dgm:prSet presAssocID="{E3F2296E-12DC-4717-9EB4-1FFE6DE698F6}" presName="parentLin" presStyleCnt="0"/>
      <dgm:spPr/>
    </dgm:pt>
    <dgm:pt modelId="{A4C1793C-D6A2-4FD9-A897-3F8F4BF272FE}" type="pres">
      <dgm:prSet presAssocID="{E3F2296E-12DC-4717-9EB4-1FFE6DE698F6}" presName="parentLeftMargin" presStyleLbl="node1" presStyleIdx="1" presStyleCnt="5"/>
      <dgm:spPr/>
      <dgm:t>
        <a:bodyPr/>
        <a:lstStyle/>
        <a:p>
          <a:endParaRPr lang="is-IS"/>
        </a:p>
      </dgm:t>
    </dgm:pt>
    <dgm:pt modelId="{7EF1B372-AF99-4DA3-BA81-4C9FC5FFF803}" type="pres">
      <dgm:prSet presAssocID="{E3F2296E-12DC-4717-9EB4-1FFE6DE698F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C040B8CB-4AA9-4730-9D92-68072F38E7F3}" type="pres">
      <dgm:prSet presAssocID="{E3F2296E-12DC-4717-9EB4-1FFE6DE698F6}" presName="negativeSpace" presStyleCnt="0"/>
      <dgm:spPr/>
    </dgm:pt>
    <dgm:pt modelId="{6D84FFFA-D1DC-4B35-A2C8-D6E1AE87397D}" type="pres">
      <dgm:prSet presAssocID="{E3F2296E-12DC-4717-9EB4-1FFE6DE698F6}" presName="childText" presStyleLbl="conFgAcc1" presStyleIdx="2" presStyleCnt="5">
        <dgm:presLayoutVars>
          <dgm:bulletEnabled val="1"/>
        </dgm:presLayoutVars>
      </dgm:prSet>
      <dgm:spPr/>
    </dgm:pt>
    <dgm:pt modelId="{75DD9996-42C4-4730-A7A5-AE3C438293AD}" type="pres">
      <dgm:prSet presAssocID="{2404EE1F-8AD7-46F9-8EDA-BEC8C0CB3D11}" presName="spaceBetweenRectangles" presStyleCnt="0"/>
      <dgm:spPr/>
    </dgm:pt>
    <dgm:pt modelId="{8B8F9FD8-6A6E-49C0-9B5B-4989428E7576}" type="pres">
      <dgm:prSet presAssocID="{2FBD0A4B-0FD2-4C32-AE41-C320E098AB9E}" presName="parentLin" presStyleCnt="0"/>
      <dgm:spPr/>
    </dgm:pt>
    <dgm:pt modelId="{8C8BC1E2-585E-460C-8DD5-B44A6DB83D12}" type="pres">
      <dgm:prSet presAssocID="{2FBD0A4B-0FD2-4C32-AE41-C320E098AB9E}" presName="parentLeftMargin" presStyleLbl="node1" presStyleIdx="2" presStyleCnt="5"/>
      <dgm:spPr/>
      <dgm:t>
        <a:bodyPr/>
        <a:lstStyle/>
        <a:p>
          <a:endParaRPr lang="is-IS"/>
        </a:p>
      </dgm:t>
    </dgm:pt>
    <dgm:pt modelId="{76BF7B79-F764-4EF2-828C-603604D5E9D3}" type="pres">
      <dgm:prSet presAssocID="{2FBD0A4B-0FD2-4C32-AE41-C320E098AB9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62775BCD-5063-429A-AF19-9D6DEAB9E0CF}" type="pres">
      <dgm:prSet presAssocID="{2FBD0A4B-0FD2-4C32-AE41-C320E098AB9E}" presName="negativeSpace" presStyleCnt="0"/>
      <dgm:spPr/>
    </dgm:pt>
    <dgm:pt modelId="{0B651822-48B3-42D1-93DE-29C0CF466D5D}" type="pres">
      <dgm:prSet presAssocID="{2FBD0A4B-0FD2-4C32-AE41-C320E098AB9E}" presName="childText" presStyleLbl="conFgAcc1" presStyleIdx="3" presStyleCnt="5">
        <dgm:presLayoutVars>
          <dgm:bulletEnabled val="1"/>
        </dgm:presLayoutVars>
      </dgm:prSet>
      <dgm:spPr/>
    </dgm:pt>
    <dgm:pt modelId="{56CAFD8B-502A-471B-8CEC-8D1E0C419CDF}" type="pres">
      <dgm:prSet presAssocID="{5EE29BE0-5D8C-48A8-9435-D94EDE95A799}" presName="spaceBetweenRectangles" presStyleCnt="0"/>
      <dgm:spPr/>
    </dgm:pt>
    <dgm:pt modelId="{A80B4405-0BB7-48F9-A0B1-9AAC17CD2FA3}" type="pres">
      <dgm:prSet presAssocID="{DD73691E-8EA5-4E93-AC92-3094D5CCCEEF}" presName="parentLin" presStyleCnt="0"/>
      <dgm:spPr/>
    </dgm:pt>
    <dgm:pt modelId="{B4AC81E8-987D-4D0F-85EF-48AFD1E71575}" type="pres">
      <dgm:prSet presAssocID="{DD73691E-8EA5-4E93-AC92-3094D5CCCEEF}" presName="parentLeftMargin" presStyleLbl="node1" presStyleIdx="3" presStyleCnt="5"/>
      <dgm:spPr/>
      <dgm:t>
        <a:bodyPr/>
        <a:lstStyle/>
        <a:p>
          <a:endParaRPr lang="is-IS"/>
        </a:p>
      </dgm:t>
    </dgm:pt>
    <dgm:pt modelId="{FA77512F-EB6A-4787-8B23-1F0BDA27949B}" type="pres">
      <dgm:prSet presAssocID="{DD73691E-8EA5-4E93-AC92-3094D5CCCEE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3F97DABB-6397-44FB-9A79-EB0255EEAA62}" type="pres">
      <dgm:prSet presAssocID="{DD73691E-8EA5-4E93-AC92-3094D5CCCEEF}" presName="negativeSpace" presStyleCnt="0"/>
      <dgm:spPr/>
    </dgm:pt>
    <dgm:pt modelId="{45DB8AF9-7CAD-4949-A8AD-2F8A2A871412}" type="pres">
      <dgm:prSet presAssocID="{DD73691E-8EA5-4E93-AC92-3094D5CCCEE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EF2862E-0962-460C-AADA-7EDF85699B24}" type="presOf" srcId="{2FBD0A4B-0FD2-4C32-AE41-C320E098AB9E}" destId="{76BF7B79-F764-4EF2-828C-603604D5E9D3}" srcOrd="1" destOrd="0" presId="urn:microsoft.com/office/officeart/2005/8/layout/list1"/>
    <dgm:cxn modelId="{FE74AC29-8AE6-4746-9CCF-E28EC91ACE71}" srcId="{594FD730-614C-43FA-8D19-07AD3B82295F}" destId="{60392908-DE45-4410-B01B-C9F90E502484}" srcOrd="0" destOrd="0" parTransId="{0E2410CD-93B5-4C3A-BFF5-1D574B89C00E}" sibTransId="{27DA6054-4F9D-4A8E-B4F6-5A11F366A004}"/>
    <dgm:cxn modelId="{F14A3C3A-B715-4C78-AA3B-E65AC484A74D}" type="presOf" srcId="{2FBD0A4B-0FD2-4C32-AE41-C320E098AB9E}" destId="{8C8BC1E2-585E-460C-8DD5-B44A6DB83D12}" srcOrd="0" destOrd="0" presId="urn:microsoft.com/office/officeart/2005/8/layout/list1"/>
    <dgm:cxn modelId="{7E83A082-00A7-4A4D-893B-38DEB2CD8C86}" srcId="{594FD730-614C-43FA-8D19-07AD3B82295F}" destId="{9EC03A61-2D52-436F-9522-F5E01815EBEE}" srcOrd="1" destOrd="0" parTransId="{69941A5D-5CF9-402A-91EF-E51F65520F33}" sibTransId="{8DE165E6-69B4-4D8E-8EFA-1BF6F00EB493}"/>
    <dgm:cxn modelId="{2F288380-9FC4-4DAA-8742-A86E9C30703D}" srcId="{594FD730-614C-43FA-8D19-07AD3B82295F}" destId="{DD73691E-8EA5-4E93-AC92-3094D5CCCEEF}" srcOrd="4" destOrd="0" parTransId="{BFBD9DAD-5A33-4332-B776-796A5289AD61}" sibTransId="{05ED8633-FE62-4F68-B55A-CE4F492AA9BE}"/>
    <dgm:cxn modelId="{771FFA1E-D1B4-41FD-A3C4-FD0005F587FF}" srcId="{594FD730-614C-43FA-8D19-07AD3B82295F}" destId="{E3F2296E-12DC-4717-9EB4-1FFE6DE698F6}" srcOrd="2" destOrd="0" parTransId="{B0A57321-7883-4A02-AEAA-8639E7F621FB}" sibTransId="{2404EE1F-8AD7-46F9-8EDA-BEC8C0CB3D11}"/>
    <dgm:cxn modelId="{97861910-A5A2-48B4-9FD6-97D08DBB262A}" type="presOf" srcId="{E3F2296E-12DC-4717-9EB4-1FFE6DE698F6}" destId="{7EF1B372-AF99-4DA3-BA81-4C9FC5FFF803}" srcOrd="1" destOrd="0" presId="urn:microsoft.com/office/officeart/2005/8/layout/list1"/>
    <dgm:cxn modelId="{F868E1E0-D325-494A-A40D-C2945863B9BB}" srcId="{594FD730-614C-43FA-8D19-07AD3B82295F}" destId="{2FBD0A4B-0FD2-4C32-AE41-C320E098AB9E}" srcOrd="3" destOrd="0" parTransId="{9360353B-0907-4282-B3C7-54A1C1A40DEB}" sibTransId="{5EE29BE0-5D8C-48A8-9435-D94EDE95A799}"/>
    <dgm:cxn modelId="{1A38FB80-5333-4E94-80A9-8F17F225D221}" type="presOf" srcId="{60392908-DE45-4410-B01B-C9F90E502484}" destId="{CEB85257-E771-4F10-A26D-8DBD5F71C2B8}" srcOrd="0" destOrd="0" presId="urn:microsoft.com/office/officeart/2005/8/layout/list1"/>
    <dgm:cxn modelId="{53B8C6D2-F84D-4520-A444-ABA2F4010F2F}" type="presOf" srcId="{594FD730-614C-43FA-8D19-07AD3B82295F}" destId="{598DC218-E3C7-4FB5-8168-45A335E7A1E3}" srcOrd="0" destOrd="0" presId="urn:microsoft.com/office/officeart/2005/8/layout/list1"/>
    <dgm:cxn modelId="{2DCAFB9D-5D33-4321-8848-CE798B4EEFDE}" type="presOf" srcId="{60392908-DE45-4410-B01B-C9F90E502484}" destId="{383ABD6A-7B85-4EF4-94AD-ED93F6AA3CC2}" srcOrd="1" destOrd="0" presId="urn:microsoft.com/office/officeart/2005/8/layout/list1"/>
    <dgm:cxn modelId="{16EE7E9F-DB9A-4D09-99B4-210F195BF4BC}" type="presOf" srcId="{DD73691E-8EA5-4E93-AC92-3094D5CCCEEF}" destId="{FA77512F-EB6A-4787-8B23-1F0BDA27949B}" srcOrd="1" destOrd="0" presId="urn:microsoft.com/office/officeart/2005/8/layout/list1"/>
    <dgm:cxn modelId="{FE0D629C-484B-4817-922D-DB919145C353}" type="presOf" srcId="{DD73691E-8EA5-4E93-AC92-3094D5CCCEEF}" destId="{B4AC81E8-987D-4D0F-85EF-48AFD1E71575}" srcOrd="0" destOrd="0" presId="urn:microsoft.com/office/officeart/2005/8/layout/list1"/>
    <dgm:cxn modelId="{5E00116F-1EDA-41BF-929E-1FC7821317CE}" type="presOf" srcId="{E3F2296E-12DC-4717-9EB4-1FFE6DE698F6}" destId="{A4C1793C-D6A2-4FD9-A897-3F8F4BF272FE}" srcOrd="0" destOrd="0" presId="urn:microsoft.com/office/officeart/2005/8/layout/list1"/>
    <dgm:cxn modelId="{F1642DAB-A212-4936-AE78-AAF5ECEFB07A}" type="presOf" srcId="{9EC03A61-2D52-436F-9522-F5E01815EBEE}" destId="{D9C90527-6289-4AA4-8B5D-CCCF0432BB31}" srcOrd="0" destOrd="0" presId="urn:microsoft.com/office/officeart/2005/8/layout/list1"/>
    <dgm:cxn modelId="{DD51A9F8-4D5D-40D4-927C-E4E4EB0435D2}" type="presOf" srcId="{9EC03A61-2D52-436F-9522-F5E01815EBEE}" destId="{9AA93944-994D-4537-A115-4B1F37D9C564}" srcOrd="1" destOrd="0" presId="urn:microsoft.com/office/officeart/2005/8/layout/list1"/>
    <dgm:cxn modelId="{71614ECF-387C-41AF-A6E9-0306B1B97BD4}" type="presParOf" srcId="{598DC218-E3C7-4FB5-8168-45A335E7A1E3}" destId="{633BFFB0-47CB-4C1E-95F1-2142BF4243BD}" srcOrd="0" destOrd="0" presId="urn:microsoft.com/office/officeart/2005/8/layout/list1"/>
    <dgm:cxn modelId="{E79657F3-9724-4AE7-A423-9F69924D8F25}" type="presParOf" srcId="{633BFFB0-47CB-4C1E-95F1-2142BF4243BD}" destId="{CEB85257-E771-4F10-A26D-8DBD5F71C2B8}" srcOrd="0" destOrd="0" presId="urn:microsoft.com/office/officeart/2005/8/layout/list1"/>
    <dgm:cxn modelId="{3B5A2064-46DE-4F7F-AF73-D7C044400B34}" type="presParOf" srcId="{633BFFB0-47CB-4C1E-95F1-2142BF4243BD}" destId="{383ABD6A-7B85-4EF4-94AD-ED93F6AA3CC2}" srcOrd="1" destOrd="0" presId="urn:microsoft.com/office/officeart/2005/8/layout/list1"/>
    <dgm:cxn modelId="{EB3A5FC2-16FC-4D49-A54D-0E781334ED99}" type="presParOf" srcId="{598DC218-E3C7-4FB5-8168-45A335E7A1E3}" destId="{4BF44F8C-655E-4AC1-9184-571A78DB14C3}" srcOrd="1" destOrd="0" presId="urn:microsoft.com/office/officeart/2005/8/layout/list1"/>
    <dgm:cxn modelId="{0F39D7DB-DCAF-4643-BF6D-2396EF864192}" type="presParOf" srcId="{598DC218-E3C7-4FB5-8168-45A335E7A1E3}" destId="{90F22DF1-DDAB-490F-A6D6-79DCE8BD6995}" srcOrd="2" destOrd="0" presId="urn:microsoft.com/office/officeart/2005/8/layout/list1"/>
    <dgm:cxn modelId="{68F26C55-6E23-469E-A5B2-CB4835751EB3}" type="presParOf" srcId="{598DC218-E3C7-4FB5-8168-45A335E7A1E3}" destId="{BAF034D8-0978-4391-9392-9F144908D262}" srcOrd="3" destOrd="0" presId="urn:microsoft.com/office/officeart/2005/8/layout/list1"/>
    <dgm:cxn modelId="{B129F10A-276E-4306-A2C7-34F3F5BA2A7E}" type="presParOf" srcId="{598DC218-E3C7-4FB5-8168-45A335E7A1E3}" destId="{E52779A0-6AB3-4178-9962-E18ED1E0064B}" srcOrd="4" destOrd="0" presId="urn:microsoft.com/office/officeart/2005/8/layout/list1"/>
    <dgm:cxn modelId="{85B3CA57-2AA3-4ADE-BBAE-83053BA3D1C0}" type="presParOf" srcId="{E52779A0-6AB3-4178-9962-E18ED1E0064B}" destId="{D9C90527-6289-4AA4-8B5D-CCCF0432BB31}" srcOrd="0" destOrd="0" presId="urn:microsoft.com/office/officeart/2005/8/layout/list1"/>
    <dgm:cxn modelId="{BEE7130F-348E-4808-BF70-056CC4105774}" type="presParOf" srcId="{E52779A0-6AB3-4178-9962-E18ED1E0064B}" destId="{9AA93944-994D-4537-A115-4B1F37D9C564}" srcOrd="1" destOrd="0" presId="urn:microsoft.com/office/officeart/2005/8/layout/list1"/>
    <dgm:cxn modelId="{F98619F9-A336-424B-A188-166340A1C86D}" type="presParOf" srcId="{598DC218-E3C7-4FB5-8168-45A335E7A1E3}" destId="{A95B86F3-FC9C-4BE0-8894-FDA0EFC5DC72}" srcOrd="5" destOrd="0" presId="urn:microsoft.com/office/officeart/2005/8/layout/list1"/>
    <dgm:cxn modelId="{C48A3FA4-33D6-4B59-986E-247AAEB133BD}" type="presParOf" srcId="{598DC218-E3C7-4FB5-8168-45A335E7A1E3}" destId="{A2CF273E-DB8D-4564-A40A-2DB5CFFD7754}" srcOrd="6" destOrd="0" presId="urn:microsoft.com/office/officeart/2005/8/layout/list1"/>
    <dgm:cxn modelId="{705CBBBE-7350-43F4-BC4F-A70477F1B46F}" type="presParOf" srcId="{598DC218-E3C7-4FB5-8168-45A335E7A1E3}" destId="{E9EFC8B8-B5EA-42E0-A347-60D191C92FB3}" srcOrd="7" destOrd="0" presId="urn:microsoft.com/office/officeart/2005/8/layout/list1"/>
    <dgm:cxn modelId="{99699EAD-9D5C-44E5-8D63-4E55D7D4AB40}" type="presParOf" srcId="{598DC218-E3C7-4FB5-8168-45A335E7A1E3}" destId="{E653B601-A612-4174-BC5F-C5A72CE9217C}" srcOrd="8" destOrd="0" presId="urn:microsoft.com/office/officeart/2005/8/layout/list1"/>
    <dgm:cxn modelId="{8CD83A55-7B69-49E6-9148-8A57E6E4F582}" type="presParOf" srcId="{E653B601-A612-4174-BC5F-C5A72CE9217C}" destId="{A4C1793C-D6A2-4FD9-A897-3F8F4BF272FE}" srcOrd="0" destOrd="0" presId="urn:microsoft.com/office/officeart/2005/8/layout/list1"/>
    <dgm:cxn modelId="{5C87DD8B-E47E-4219-A7B8-152C95FA08F2}" type="presParOf" srcId="{E653B601-A612-4174-BC5F-C5A72CE9217C}" destId="{7EF1B372-AF99-4DA3-BA81-4C9FC5FFF803}" srcOrd="1" destOrd="0" presId="urn:microsoft.com/office/officeart/2005/8/layout/list1"/>
    <dgm:cxn modelId="{1118CB8F-1F2D-4C07-A7B4-61CCFE254AE8}" type="presParOf" srcId="{598DC218-E3C7-4FB5-8168-45A335E7A1E3}" destId="{C040B8CB-4AA9-4730-9D92-68072F38E7F3}" srcOrd="9" destOrd="0" presId="urn:microsoft.com/office/officeart/2005/8/layout/list1"/>
    <dgm:cxn modelId="{339DADD3-3205-42DC-A63E-A508F25F3179}" type="presParOf" srcId="{598DC218-E3C7-4FB5-8168-45A335E7A1E3}" destId="{6D84FFFA-D1DC-4B35-A2C8-D6E1AE87397D}" srcOrd="10" destOrd="0" presId="urn:microsoft.com/office/officeart/2005/8/layout/list1"/>
    <dgm:cxn modelId="{103E920B-349D-4454-B431-DF16BE5D308F}" type="presParOf" srcId="{598DC218-E3C7-4FB5-8168-45A335E7A1E3}" destId="{75DD9996-42C4-4730-A7A5-AE3C438293AD}" srcOrd="11" destOrd="0" presId="urn:microsoft.com/office/officeart/2005/8/layout/list1"/>
    <dgm:cxn modelId="{3143C89B-B773-4CF1-856B-EC4F769AC25C}" type="presParOf" srcId="{598DC218-E3C7-4FB5-8168-45A335E7A1E3}" destId="{8B8F9FD8-6A6E-49C0-9B5B-4989428E7576}" srcOrd="12" destOrd="0" presId="urn:microsoft.com/office/officeart/2005/8/layout/list1"/>
    <dgm:cxn modelId="{470BE1BC-5E72-4EB9-88B5-1A2342468143}" type="presParOf" srcId="{8B8F9FD8-6A6E-49C0-9B5B-4989428E7576}" destId="{8C8BC1E2-585E-460C-8DD5-B44A6DB83D12}" srcOrd="0" destOrd="0" presId="urn:microsoft.com/office/officeart/2005/8/layout/list1"/>
    <dgm:cxn modelId="{38A9EE84-B622-4A6C-A2A1-32BF2143B773}" type="presParOf" srcId="{8B8F9FD8-6A6E-49C0-9B5B-4989428E7576}" destId="{76BF7B79-F764-4EF2-828C-603604D5E9D3}" srcOrd="1" destOrd="0" presId="urn:microsoft.com/office/officeart/2005/8/layout/list1"/>
    <dgm:cxn modelId="{6119101C-5096-4A7A-A3E8-A8195B32B21D}" type="presParOf" srcId="{598DC218-E3C7-4FB5-8168-45A335E7A1E3}" destId="{62775BCD-5063-429A-AF19-9D6DEAB9E0CF}" srcOrd="13" destOrd="0" presId="urn:microsoft.com/office/officeart/2005/8/layout/list1"/>
    <dgm:cxn modelId="{AD0C6CD6-A2E8-4063-ACAD-8201D877467D}" type="presParOf" srcId="{598DC218-E3C7-4FB5-8168-45A335E7A1E3}" destId="{0B651822-48B3-42D1-93DE-29C0CF466D5D}" srcOrd="14" destOrd="0" presId="urn:microsoft.com/office/officeart/2005/8/layout/list1"/>
    <dgm:cxn modelId="{CEC3598D-1333-48D2-B57E-5CAEEC2694A8}" type="presParOf" srcId="{598DC218-E3C7-4FB5-8168-45A335E7A1E3}" destId="{56CAFD8B-502A-471B-8CEC-8D1E0C419CDF}" srcOrd="15" destOrd="0" presId="urn:microsoft.com/office/officeart/2005/8/layout/list1"/>
    <dgm:cxn modelId="{7B1D525C-50E4-4CFD-B393-738E465686DE}" type="presParOf" srcId="{598DC218-E3C7-4FB5-8168-45A335E7A1E3}" destId="{A80B4405-0BB7-48F9-A0B1-9AAC17CD2FA3}" srcOrd="16" destOrd="0" presId="urn:microsoft.com/office/officeart/2005/8/layout/list1"/>
    <dgm:cxn modelId="{D6183458-AB51-4D72-9DDF-AB0196589806}" type="presParOf" srcId="{A80B4405-0BB7-48F9-A0B1-9AAC17CD2FA3}" destId="{B4AC81E8-987D-4D0F-85EF-48AFD1E71575}" srcOrd="0" destOrd="0" presId="urn:microsoft.com/office/officeart/2005/8/layout/list1"/>
    <dgm:cxn modelId="{4E613CCC-4E61-44B4-A7E2-19EF5C5E5EB1}" type="presParOf" srcId="{A80B4405-0BB7-48F9-A0B1-9AAC17CD2FA3}" destId="{FA77512F-EB6A-4787-8B23-1F0BDA27949B}" srcOrd="1" destOrd="0" presId="urn:microsoft.com/office/officeart/2005/8/layout/list1"/>
    <dgm:cxn modelId="{FDB504EF-6619-4780-9C83-7FDC51C55774}" type="presParOf" srcId="{598DC218-E3C7-4FB5-8168-45A335E7A1E3}" destId="{3F97DABB-6397-44FB-9A79-EB0255EEAA62}" srcOrd="17" destOrd="0" presId="urn:microsoft.com/office/officeart/2005/8/layout/list1"/>
    <dgm:cxn modelId="{C7910C43-B445-4FA0-A354-BFBD3FF7B9E8}" type="presParOf" srcId="{598DC218-E3C7-4FB5-8168-45A335E7A1E3}" destId="{45DB8AF9-7CAD-4949-A8AD-2F8A2A87141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DA090D-38B8-4CA3-A225-C0ED9427DB40}" type="doc">
      <dgm:prSet loTypeId="urn:microsoft.com/office/officeart/2005/8/layout/orgChart1" loCatId="hierarchy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is-IS"/>
        </a:p>
      </dgm:t>
    </dgm:pt>
    <dgm:pt modelId="{A826A097-CE8D-4C63-9987-8B49328FF940}">
      <dgm:prSet phldrT="[Text]" custT="1"/>
      <dgm:spPr/>
      <dgm:t>
        <a:bodyPr/>
        <a:lstStyle/>
        <a:p>
          <a:r>
            <a:rPr lang="is-IS" sz="1400" b="1" smtClean="0"/>
            <a:t>Forstjóri</a:t>
          </a:r>
          <a:endParaRPr lang="is-IS" sz="1400" b="1"/>
        </a:p>
      </dgm:t>
    </dgm:pt>
    <dgm:pt modelId="{565D55F5-0941-4D1A-B80B-FF36C86FC85E}" type="parTrans" cxnId="{E382D848-FB8A-46CF-B552-C4A4DCE9A818}">
      <dgm:prSet/>
      <dgm:spPr/>
      <dgm:t>
        <a:bodyPr/>
        <a:lstStyle/>
        <a:p>
          <a:endParaRPr lang="is-IS" sz="1400" b="1"/>
        </a:p>
      </dgm:t>
    </dgm:pt>
    <dgm:pt modelId="{F85F0D58-9333-418D-9ADF-3C64430B73D0}" type="sibTrans" cxnId="{E382D848-FB8A-46CF-B552-C4A4DCE9A818}">
      <dgm:prSet/>
      <dgm:spPr/>
      <dgm:t>
        <a:bodyPr/>
        <a:lstStyle/>
        <a:p>
          <a:endParaRPr lang="is-IS" sz="1400" b="1"/>
        </a:p>
      </dgm:t>
    </dgm:pt>
    <dgm:pt modelId="{A8D20AD7-4128-4966-BE17-A4FB147AEACA}" type="asst">
      <dgm:prSet phldrT="[Text]" custT="1"/>
      <dgm:spPr/>
      <dgm:t>
        <a:bodyPr/>
        <a:lstStyle/>
        <a:p>
          <a:r>
            <a:rPr lang="is-IS" sz="1400" b="1" smtClean="0"/>
            <a:t>Framkvæmdastjóri</a:t>
          </a:r>
          <a:endParaRPr lang="is-IS" sz="1400" b="1"/>
        </a:p>
      </dgm:t>
    </dgm:pt>
    <dgm:pt modelId="{5C846D55-77FD-4FB9-B6BF-87B166FC4693}" type="parTrans" cxnId="{7336D376-9D72-4C00-9A7F-F26ACE4DDBC3}">
      <dgm:prSet/>
      <dgm:spPr/>
      <dgm:t>
        <a:bodyPr/>
        <a:lstStyle/>
        <a:p>
          <a:endParaRPr lang="is-IS" sz="1400" b="1"/>
        </a:p>
      </dgm:t>
    </dgm:pt>
    <dgm:pt modelId="{03FFDBC0-962F-4BD7-A721-58A73534B0E6}" type="sibTrans" cxnId="{7336D376-9D72-4C00-9A7F-F26ACE4DDBC3}">
      <dgm:prSet/>
      <dgm:spPr/>
      <dgm:t>
        <a:bodyPr/>
        <a:lstStyle/>
        <a:p>
          <a:endParaRPr lang="is-IS" sz="1400" b="1"/>
        </a:p>
      </dgm:t>
    </dgm:pt>
    <dgm:pt modelId="{C25B194B-9A14-4F61-BD46-96449DBE1B3A}">
      <dgm:prSet phldrT="[Text]" custT="1"/>
      <dgm:spPr/>
      <dgm:t>
        <a:bodyPr/>
        <a:lstStyle/>
        <a:p>
          <a:r>
            <a:rPr lang="is-IS" sz="1400" b="1" smtClean="0"/>
            <a:t>Fjármálasvið</a:t>
          </a:r>
          <a:endParaRPr lang="is-IS" sz="1400" b="1"/>
        </a:p>
      </dgm:t>
    </dgm:pt>
    <dgm:pt modelId="{5FC30F00-57F0-4EBA-9DA5-35076CF9CB65}" type="parTrans" cxnId="{3B03F72E-D023-489B-A143-932A47087755}">
      <dgm:prSet/>
      <dgm:spPr/>
      <dgm:t>
        <a:bodyPr/>
        <a:lstStyle/>
        <a:p>
          <a:endParaRPr lang="is-IS" sz="1400" b="1"/>
        </a:p>
      </dgm:t>
    </dgm:pt>
    <dgm:pt modelId="{55C86096-91B2-4DF7-8994-099D121A8BD1}" type="sibTrans" cxnId="{3B03F72E-D023-489B-A143-932A47087755}">
      <dgm:prSet/>
      <dgm:spPr/>
      <dgm:t>
        <a:bodyPr/>
        <a:lstStyle/>
        <a:p>
          <a:endParaRPr lang="is-IS" sz="1400" b="1"/>
        </a:p>
      </dgm:t>
    </dgm:pt>
    <dgm:pt modelId="{EFF91EE4-3570-4EFE-9BC2-349AEEC0A9E1}">
      <dgm:prSet phldrT="[Text]" custT="1"/>
      <dgm:spPr/>
      <dgm:t>
        <a:bodyPr/>
        <a:lstStyle/>
        <a:p>
          <a:r>
            <a:rPr lang="is-IS" sz="1400" b="1" smtClean="0"/>
            <a:t>Markaðssvið</a:t>
          </a:r>
          <a:endParaRPr lang="is-IS" sz="1400" b="1"/>
        </a:p>
      </dgm:t>
    </dgm:pt>
    <dgm:pt modelId="{A105E553-AF19-4617-90DE-E81625268178}" type="parTrans" cxnId="{180281D5-0C2F-4EB6-99C2-8250D017E915}">
      <dgm:prSet/>
      <dgm:spPr/>
      <dgm:t>
        <a:bodyPr/>
        <a:lstStyle/>
        <a:p>
          <a:endParaRPr lang="is-IS" sz="1400" b="1"/>
        </a:p>
      </dgm:t>
    </dgm:pt>
    <dgm:pt modelId="{BD509A50-A5A5-4F8F-80B7-2666D8F16FB6}" type="sibTrans" cxnId="{180281D5-0C2F-4EB6-99C2-8250D017E915}">
      <dgm:prSet/>
      <dgm:spPr/>
      <dgm:t>
        <a:bodyPr/>
        <a:lstStyle/>
        <a:p>
          <a:endParaRPr lang="is-IS" sz="1400" b="1"/>
        </a:p>
      </dgm:t>
    </dgm:pt>
    <dgm:pt modelId="{5B09A95D-294B-4698-AE55-1009911E861E}">
      <dgm:prSet phldrT="[Text]" custT="1"/>
      <dgm:spPr/>
      <dgm:t>
        <a:bodyPr/>
        <a:lstStyle/>
        <a:p>
          <a:r>
            <a:rPr lang="is-IS" sz="1400" b="1" smtClean="0"/>
            <a:t>Starfsmannasvið</a:t>
          </a:r>
          <a:endParaRPr lang="is-IS" sz="1400" b="1"/>
        </a:p>
      </dgm:t>
    </dgm:pt>
    <dgm:pt modelId="{2D50C85C-71E8-40BF-A514-A7E2BFB827A5}" type="parTrans" cxnId="{08E39490-20EE-4CCB-A9BA-366DC71C4F5F}">
      <dgm:prSet/>
      <dgm:spPr/>
      <dgm:t>
        <a:bodyPr/>
        <a:lstStyle/>
        <a:p>
          <a:endParaRPr lang="is-IS" sz="1400" b="1"/>
        </a:p>
      </dgm:t>
    </dgm:pt>
    <dgm:pt modelId="{F194760B-C9F3-4BB9-9EAC-69741BB4F7F8}" type="sibTrans" cxnId="{08E39490-20EE-4CCB-A9BA-366DC71C4F5F}">
      <dgm:prSet/>
      <dgm:spPr/>
      <dgm:t>
        <a:bodyPr/>
        <a:lstStyle/>
        <a:p>
          <a:endParaRPr lang="is-IS" sz="1400" b="1"/>
        </a:p>
      </dgm:t>
    </dgm:pt>
    <dgm:pt modelId="{297B3238-DFE2-40D5-91BA-8484BD71DB84}" type="pres">
      <dgm:prSet presAssocID="{91DA090D-38B8-4CA3-A225-C0ED9427DB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s-IS"/>
        </a:p>
      </dgm:t>
    </dgm:pt>
    <dgm:pt modelId="{CBD46B79-A899-4922-BD37-AC73411E3768}" type="pres">
      <dgm:prSet presAssocID="{A826A097-CE8D-4C63-9987-8B49328FF940}" presName="hierRoot1" presStyleCnt="0">
        <dgm:presLayoutVars>
          <dgm:hierBranch val="init"/>
        </dgm:presLayoutVars>
      </dgm:prSet>
      <dgm:spPr/>
    </dgm:pt>
    <dgm:pt modelId="{CC5369C3-4A76-4C64-9FF4-A917BB2BF5D0}" type="pres">
      <dgm:prSet presAssocID="{A826A097-CE8D-4C63-9987-8B49328FF940}" presName="rootComposite1" presStyleCnt="0"/>
      <dgm:spPr/>
    </dgm:pt>
    <dgm:pt modelId="{E4201D7C-E6B9-402C-889E-FCAFE04FABEF}" type="pres">
      <dgm:prSet presAssocID="{A826A097-CE8D-4C63-9987-8B49328FF9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015B0DD8-3B8C-49E3-8C72-375A84749FD6}" type="pres">
      <dgm:prSet presAssocID="{A826A097-CE8D-4C63-9987-8B49328FF940}" presName="rootConnector1" presStyleLbl="node1" presStyleIdx="0" presStyleCnt="0"/>
      <dgm:spPr/>
      <dgm:t>
        <a:bodyPr/>
        <a:lstStyle/>
        <a:p>
          <a:endParaRPr lang="is-IS"/>
        </a:p>
      </dgm:t>
    </dgm:pt>
    <dgm:pt modelId="{AC18401C-48C5-4069-9677-33A1BAE68F4C}" type="pres">
      <dgm:prSet presAssocID="{A826A097-CE8D-4C63-9987-8B49328FF940}" presName="hierChild2" presStyleCnt="0"/>
      <dgm:spPr/>
    </dgm:pt>
    <dgm:pt modelId="{DF2853C4-F8E6-4DB2-AB62-791C0A5D9C33}" type="pres">
      <dgm:prSet presAssocID="{5FC30F00-57F0-4EBA-9DA5-35076CF9CB65}" presName="Name37" presStyleLbl="parChTrans1D2" presStyleIdx="0" presStyleCnt="4"/>
      <dgm:spPr/>
      <dgm:t>
        <a:bodyPr/>
        <a:lstStyle/>
        <a:p>
          <a:endParaRPr lang="is-IS"/>
        </a:p>
      </dgm:t>
    </dgm:pt>
    <dgm:pt modelId="{4CCE7EAC-55B8-4C1E-8DF6-9258A22F822E}" type="pres">
      <dgm:prSet presAssocID="{C25B194B-9A14-4F61-BD46-96449DBE1B3A}" presName="hierRoot2" presStyleCnt="0">
        <dgm:presLayoutVars>
          <dgm:hierBranch val="init"/>
        </dgm:presLayoutVars>
      </dgm:prSet>
      <dgm:spPr/>
    </dgm:pt>
    <dgm:pt modelId="{258F70FF-FA93-4558-98AF-BFCA4CAECF22}" type="pres">
      <dgm:prSet presAssocID="{C25B194B-9A14-4F61-BD46-96449DBE1B3A}" presName="rootComposite" presStyleCnt="0"/>
      <dgm:spPr/>
    </dgm:pt>
    <dgm:pt modelId="{2975E212-4E72-42B6-B233-7EC3FB7B3813}" type="pres">
      <dgm:prSet presAssocID="{C25B194B-9A14-4F61-BD46-96449DBE1B3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6F68B42A-94C7-4BA0-946B-7663D81700F9}" type="pres">
      <dgm:prSet presAssocID="{C25B194B-9A14-4F61-BD46-96449DBE1B3A}" presName="rootConnector" presStyleLbl="node2" presStyleIdx="0" presStyleCnt="3"/>
      <dgm:spPr/>
      <dgm:t>
        <a:bodyPr/>
        <a:lstStyle/>
        <a:p>
          <a:endParaRPr lang="is-IS"/>
        </a:p>
      </dgm:t>
    </dgm:pt>
    <dgm:pt modelId="{43150096-3911-4493-8C1E-C352E1142FA1}" type="pres">
      <dgm:prSet presAssocID="{C25B194B-9A14-4F61-BD46-96449DBE1B3A}" presName="hierChild4" presStyleCnt="0"/>
      <dgm:spPr/>
    </dgm:pt>
    <dgm:pt modelId="{4EDA6460-DAED-4F69-9877-6AFC3219ADDE}" type="pres">
      <dgm:prSet presAssocID="{C25B194B-9A14-4F61-BD46-96449DBE1B3A}" presName="hierChild5" presStyleCnt="0"/>
      <dgm:spPr/>
    </dgm:pt>
    <dgm:pt modelId="{336CA6C8-E50A-4282-ACE7-A3EB57929ACC}" type="pres">
      <dgm:prSet presAssocID="{A105E553-AF19-4617-90DE-E81625268178}" presName="Name37" presStyleLbl="parChTrans1D2" presStyleIdx="1" presStyleCnt="4"/>
      <dgm:spPr/>
      <dgm:t>
        <a:bodyPr/>
        <a:lstStyle/>
        <a:p>
          <a:endParaRPr lang="is-IS"/>
        </a:p>
      </dgm:t>
    </dgm:pt>
    <dgm:pt modelId="{67DD65FD-2AF5-4899-82F3-2B71CF4D7552}" type="pres">
      <dgm:prSet presAssocID="{EFF91EE4-3570-4EFE-9BC2-349AEEC0A9E1}" presName="hierRoot2" presStyleCnt="0">
        <dgm:presLayoutVars>
          <dgm:hierBranch val="init"/>
        </dgm:presLayoutVars>
      </dgm:prSet>
      <dgm:spPr/>
    </dgm:pt>
    <dgm:pt modelId="{3BAA6DCE-F6D8-420A-9F7D-672AC03B7DA9}" type="pres">
      <dgm:prSet presAssocID="{EFF91EE4-3570-4EFE-9BC2-349AEEC0A9E1}" presName="rootComposite" presStyleCnt="0"/>
      <dgm:spPr/>
    </dgm:pt>
    <dgm:pt modelId="{95BBDB60-0759-419F-9381-E67DBEA9E482}" type="pres">
      <dgm:prSet presAssocID="{EFF91EE4-3570-4EFE-9BC2-349AEEC0A9E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D6604673-46B5-4261-9370-1E4767EEE113}" type="pres">
      <dgm:prSet presAssocID="{EFF91EE4-3570-4EFE-9BC2-349AEEC0A9E1}" presName="rootConnector" presStyleLbl="node2" presStyleIdx="1" presStyleCnt="3"/>
      <dgm:spPr/>
      <dgm:t>
        <a:bodyPr/>
        <a:lstStyle/>
        <a:p>
          <a:endParaRPr lang="is-IS"/>
        </a:p>
      </dgm:t>
    </dgm:pt>
    <dgm:pt modelId="{DC77C011-1587-42B6-8F9D-2ACF4082EE7D}" type="pres">
      <dgm:prSet presAssocID="{EFF91EE4-3570-4EFE-9BC2-349AEEC0A9E1}" presName="hierChild4" presStyleCnt="0"/>
      <dgm:spPr/>
    </dgm:pt>
    <dgm:pt modelId="{007F0DED-5D36-4E7D-812A-C84DAD0EBAE7}" type="pres">
      <dgm:prSet presAssocID="{EFF91EE4-3570-4EFE-9BC2-349AEEC0A9E1}" presName="hierChild5" presStyleCnt="0"/>
      <dgm:spPr/>
    </dgm:pt>
    <dgm:pt modelId="{087DE3CD-345C-4789-94EA-7DABA9F1E00A}" type="pres">
      <dgm:prSet presAssocID="{2D50C85C-71E8-40BF-A514-A7E2BFB827A5}" presName="Name37" presStyleLbl="parChTrans1D2" presStyleIdx="2" presStyleCnt="4"/>
      <dgm:spPr/>
      <dgm:t>
        <a:bodyPr/>
        <a:lstStyle/>
        <a:p>
          <a:endParaRPr lang="is-IS"/>
        </a:p>
      </dgm:t>
    </dgm:pt>
    <dgm:pt modelId="{D46B43C1-F007-4CE7-849F-DB08B4C78280}" type="pres">
      <dgm:prSet presAssocID="{5B09A95D-294B-4698-AE55-1009911E861E}" presName="hierRoot2" presStyleCnt="0">
        <dgm:presLayoutVars>
          <dgm:hierBranch val="init"/>
        </dgm:presLayoutVars>
      </dgm:prSet>
      <dgm:spPr/>
    </dgm:pt>
    <dgm:pt modelId="{3CCB3579-565F-4182-9E63-901D4914219C}" type="pres">
      <dgm:prSet presAssocID="{5B09A95D-294B-4698-AE55-1009911E861E}" presName="rootComposite" presStyleCnt="0"/>
      <dgm:spPr/>
    </dgm:pt>
    <dgm:pt modelId="{853823ED-E1E3-4C90-9FCF-B6B7E95327CB}" type="pres">
      <dgm:prSet presAssocID="{5B09A95D-294B-4698-AE55-1009911E861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5830B7A8-A5A0-4CF9-81C3-1F92B46AF1BF}" type="pres">
      <dgm:prSet presAssocID="{5B09A95D-294B-4698-AE55-1009911E861E}" presName="rootConnector" presStyleLbl="node2" presStyleIdx="2" presStyleCnt="3"/>
      <dgm:spPr/>
      <dgm:t>
        <a:bodyPr/>
        <a:lstStyle/>
        <a:p>
          <a:endParaRPr lang="is-IS"/>
        </a:p>
      </dgm:t>
    </dgm:pt>
    <dgm:pt modelId="{BEC2CE56-59DF-4A1D-935B-981E8EDEBD1B}" type="pres">
      <dgm:prSet presAssocID="{5B09A95D-294B-4698-AE55-1009911E861E}" presName="hierChild4" presStyleCnt="0"/>
      <dgm:spPr/>
    </dgm:pt>
    <dgm:pt modelId="{F512F66C-0C2E-4C7F-9F04-A4A25928F81A}" type="pres">
      <dgm:prSet presAssocID="{5B09A95D-294B-4698-AE55-1009911E861E}" presName="hierChild5" presStyleCnt="0"/>
      <dgm:spPr/>
    </dgm:pt>
    <dgm:pt modelId="{5ABF666B-DFA5-4556-96A7-140D9B842429}" type="pres">
      <dgm:prSet presAssocID="{A826A097-CE8D-4C63-9987-8B49328FF940}" presName="hierChild3" presStyleCnt="0"/>
      <dgm:spPr/>
    </dgm:pt>
    <dgm:pt modelId="{2C0CD1AF-AA71-4FBB-86DB-1A46CB01CF4D}" type="pres">
      <dgm:prSet presAssocID="{5C846D55-77FD-4FB9-B6BF-87B166FC4693}" presName="Name111" presStyleLbl="parChTrans1D2" presStyleIdx="3" presStyleCnt="4"/>
      <dgm:spPr/>
      <dgm:t>
        <a:bodyPr/>
        <a:lstStyle/>
        <a:p>
          <a:endParaRPr lang="is-IS"/>
        </a:p>
      </dgm:t>
    </dgm:pt>
    <dgm:pt modelId="{1869A1BF-5A4E-4297-82C7-C70A818B2F8C}" type="pres">
      <dgm:prSet presAssocID="{A8D20AD7-4128-4966-BE17-A4FB147AEACA}" presName="hierRoot3" presStyleCnt="0">
        <dgm:presLayoutVars>
          <dgm:hierBranch val="init"/>
        </dgm:presLayoutVars>
      </dgm:prSet>
      <dgm:spPr/>
    </dgm:pt>
    <dgm:pt modelId="{A6F9ED90-20A9-4322-A0B4-6B39259BD269}" type="pres">
      <dgm:prSet presAssocID="{A8D20AD7-4128-4966-BE17-A4FB147AEACA}" presName="rootComposite3" presStyleCnt="0"/>
      <dgm:spPr/>
    </dgm:pt>
    <dgm:pt modelId="{9F049678-CA98-4DBE-A9CB-3A6C4C1F5AAD}" type="pres">
      <dgm:prSet presAssocID="{A8D20AD7-4128-4966-BE17-A4FB147AEACA}" presName="rootText3" presStyleLbl="asst1" presStyleIdx="0" presStyleCnt="1" custScaleX="112400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6672E6D8-45F2-4606-A5A2-28EDEF0B8E3A}" type="pres">
      <dgm:prSet presAssocID="{A8D20AD7-4128-4966-BE17-A4FB147AEACA}" presName="rootConnector3" presStyleLbl="asst1" presStyleIdx="0" presStyleCnt="1"/>
      <dgm:spPr/>
      <dgm:t>
        <a:bodyPr/>
        <a:lstStyle/>
        <a:p>
          <a:endParaRPr lang="is-IS"/>
        </a:p>
      </dgm:t>
    </dgm:pt>
    <dgm:pt modelId="{E32DEFBF-D23A-4FBE-BF08-7FA12805CEE8}" type="pres">
      <dgm:prSet presAssocID="{A8D20AD7-4128-4966-BE17-A4FB147AEACA}" presName="hierChild6" presStyleCnt="0"/>
      <dgm:spPr/>
    </dgm:pt>
    <dgm:pt modelId="{96F2BAC5-377C-44CD-AFD1-C7E2AD1B03AA}" type="pres">
      <dgm:prSet presAssocID="{A8D20AD7-4128-4966-BE17-A4FB147AEACA}" presName="hierChild7" presStyleCnt="0"/>
      <dgm:spPr/>
    </dgm:pt>
  </dgm:ptLst>
  <dgm:cxnLst>
    <dgm:cxn modelId="{7928A1D2-E422-4E1C-B1FE-48714DBBCC4F}" type="presOf" srcId="{A826A097-CE8D-4C63-9987-8B49328FF940}" destId="{E4201D7C-E6B9-402C-889E-FCAFE04FABEF}" srcOrd="0" destOrd="0" presId="urn:microsoft.com/office/officeart/2005/8/layout/orgChart1"/>
    <dgm:cxn modelId="{29C8ECE2-2DAC-420A-BCFC-2536AD4E5B79}" type="presOf" srcId="{A8D20AD7-4128-4966-BE17-A4FB147AEACA}" destId="{9F049678-CA98-4DBE-A9CB-3A6C4C1F5AAD}" srcOrd="0" destOrd="0" presId="urn:microsoft.com/office/officeart/2005/8/layout/orgChart1"/>
    <dgm:cxn modelId="{9AC911F6-CFC9-482F-9679-524F0EEF75A2}" type="presOf" srcId="{EFF91EE4-3570-4EFE-9BC2-349AEEC0A9E1}" destId="{95BBDB60-0759-419F-9381-E67DBEA9E482}" srcOrd="0" destOrd="0" presId="urn:microsoft.com/office/officeart/2005/8/layout/orgChart1"/>
    <dgm:cxn modelId="{D3F1E4B0-614B-4AFF-AE78-A8F8940D7A53}" type="presOf" srcId="{5FC30F00-57F0-4EBA-9DA5-35076CF9CB65}" destId="{DF2853C4-F8E6-4DB2-AB62-791C0A5D9C33}" srcOrd="0" destOrd="0" presId="urn:microsoft.com/office/officeart/2005/8/layout/orgChart1"/>
    <dgm:cxn modelId="{49E58323-38DB-42A9-95F3-58C558280211}" type="presOf" srcId="{C25B194B-9A14-4F61-BD46-96449DBE1B3A}" destId="{2975E212-4E72-42B6-B233-7EC3FB7B3813}" srcOrd="0" destOrd="0" presId="urn:microsoft.com/office/officeart/2005/8/layout/orgChart1"/>
    <dgm:cxn modelId="{66075782-E276-4180-88D4-E78261713C86}" type="presOf" srcId="{5B09A95D-294B-4698-AE55-1009911E861E}" destId="{853823ED-E1E3-4C90-9FCF-B6B7E95327CB}" srcOrd="0" destOrd="0" presId="urn:microsoft.com/office/officeart/2005/8/layout/orgChart1"/>
    <dgm:cxn modelId="{4207F9E5-E097-464A-B4E6-1B4BCC1B4720}" type="presOf" srcId="{EFF91EE4-3570-4EFE-9BC2-349AEEC0A9E1}" destId="{D6604673-46B5-4261-9370-1E4767EEE113}" srcOrd="1" destOrd="0" presId="urn:microsoft.com/office/officeart/2005/8/layout/orgChart1"/>
    <dgm:cxn modelId="{0DBE7842-ED9F-480D-8E73-313993BBB95D}" type="presOf" srcId="{5C846D55-77FD-4FB9-B6BF-87B166FC4693}" destId="{2C0CD1AF-AA71-4FBB-86DB-1A46CB01CF4D}" srcOrd="0" destOrd="0" presId="urn:microsoft.com/office/officeart/2005/8/layout/orgChart1"/>
    <dgm:cxn modelId="{B369DDCC-1E04-4052-9914-2704E3910B32}" type="presOf" srcId="{A8D20AD7-4128-4966-BE17-A4FB147AEACA}" destId="{6672E6D8-45F2-4606-A5A2-28EDEF0B8E3A}" srcOrd="1" destOrd="0" presId="urn:microsoft.com/office/officeart/2005/8/layout/orgChart1"/>
    <dgm:cxn modelId="{2A04BAA7-0685-4167-9D50-98E452BFE4DD}" type="presOf" srcId="{C25B194B-9A14-4F61-BD46-96449DBE1B3A}" destId="{6F68B42A-94C7-4BA0-946B-7663D81700F9}" srcOrd="1" destOrd="0" presId="urn:microsoft.com/office/officeart/2005/8/layout/orgChart1"/>
    <dgm:cxn modelId="{3B03F72E-D023-489B-A143-932A47087755}" srcId="{A826A097-CE8D-4C63-9987-8B49328FF940}" destId="{C25B194B-9A14-4F61-BD46-96449DBE1B3A}" srcOrd="1" destOrd="0" parTransId="{5FC30F00-57F0-4EBA-9DA5-35076CF9CB65}" sibTransId="{55C86096-91B2-4DF7-8994-099D121A8BD1}"/>
    <dgm:cxn modelId="{54AF51FB-72B2-451E-B142-BBAB7519EE58}" type="presOf" srcId="{A826A097-CE8D-4C63-9987-8B49328FF940}" destId="{015B0DD8-3B8C-49E3-8C72-375A84749FD6}" srcOrd="1" destOrd="0" presId="urn:microsoft.com/office/officeart/2005/8/layout/orgChart1"/>
    <dgm:cxn modelId="{F22F41B9-3D98-47D0-8C51-D58A6BCA6A0D}" type="presOf" srcId="{5B09A95D-294B-4698-AE55-1009911E861E}" destId="{5830B7A8-A5A0-4CF9-81C3-1F92B46AF1BF}" srcOrd="1" destOrd="0" presId="urn:microsoft.com/office/officeart/2005/8/layout/orgChart1"/>
    <dgm:cxn modelId="{7336D376-9D72-4C00-9A7F-F26ACE4DDBC3}" srcId="{A826A097-CE8D-4C63-9987-8B49328FF940}" destId="{A8D20AD7-4128-4966-BE17-A4FB147AEACA}" srcOrd="0" destOrd="0" parTransId="{5C846D55-77FD-4FB9-B6BF-87B166FC4693}" sibTransId="{03FFDBC0-962F-4BD7-A721-58A73534B0E6}"/>
    <dgm:cxn modelId="{421CE619-2EA0-4181-9053-9253B7BF3331}" type="presOf" srcId="{91DA090D-38B8-4CA3-A225-C0ED9427DB40}" destId="{297B3238-DFE2-40D5-91BA-8484BD71DB84}" srcOrd="0" destOrd="0" presId="urn:microsoft.com/office/officeart/2005/8/layout/orgChart1"/>
    <dgm:cxn modelId="{E382D848-FB8A-46CF-B552-C4A4DCE9A818}" srcId="{91DA090D-38B8-4CA3-A225-C0ED9427DB40}" destId="{A826A097-CE8D-4C63-9987-8B49328FF940}" srcOrd="0" destOrd="0" parTransId="{565D55F5-0941-4D1A-B80B-FF36C86FC85E}" sibTransId="{F85F0D58-9333-418D-9ADF-3C64430B73D0}"/>
    <dgm:cxn modelId="{08E39490-20EE-4CCB-A9BA-366DC71C4F5F}" srcId="{A826A097-CE8D-4C63-9987-8B49328FF940}" destId="{5B09A95D-294B-4698-AE55-1009911E861E}" srcOrd="3" destOrd="0" parTransId="{2D50C85C-71E8-40BF-A514-A7E2BFB827A5}" sibTransId="{F194760B-C9F3-4BB9-9EAC-69741BB4F7F8}"/>
    <dgm:cxn modelId="{CE44184F-4FBE-442F-861D-B44E41F2DC6A}" type="presOf" srcId="{2D50C85C-71E8-40BF-A514-A7E2BFB827A5}" destId="{087DE3CD-345C-4789-94EA-7DABA9F1E00A}" srcOrd="0" destOrd="0" presId="urn:microsoft.com/office/officeart/2005/8/layout/orgChart1"/>
    <dgm:cxn modelId="{180281D5-0C2F-4EB6-99C2-8250D017E915}" srcId="{A826A097-CE8D-4C63-9987-8B49328FF940}" destId="{EFF91EE4-3570-4EFE-9BC2-349AEEC0A9E1}" srcOrd="2" destOrd="0" parTransId="{A105E553-AF19-4617-90DE-E81625268178}" sibTransId="{BD509A50-A5A5-4F8F-80B7-2666D8F16FB6}"/>
    <dgm:cxn modelId="{5693CBB3-1C48-4395-B915-E5D1455393EE}" type="presOf" srcId="{A105E553-AF19-4617-90DE-E81625268178}" destId="{336CA6C8-E50A-4282-ACE7-A3EB57929ACC}" srcOrd="0" destOrd="0" presId="urn:microsoft.com/office/officeart/2005/8/layout/orgChart1"/>
    <dgm:cxn modelId="{F4FAB5E7-020F-4AB9-95A4-109C27B2D7CD}" type="presParOf" srcId="{297B3238-DFE2-40D5-91BA-8484BD71DB84}" destId="{CBD46B79-A899-4922-BD37-AC73411E3768}" srcOrd="0" destOrd="0" presId="urn:microsoft.com/office/officeart/2005/8/layout/orgChart1"/>
    <dgm:cxn modelId="{2AAC20D7-D41B-4BC8-B56B-3E2B0E2704E8}" type="presParOf" srcId="{CBD46B79-A899-4922-BD37-AC73411E3768}" destId="{CC5369C3-4A76-4C64-9FF4-A917BB2BF5D0}" srcOrd="0" destOrd="0" presId="urn:microsoft.com/office/officeart/2005/8/layout/orgChart1"/>
    <dgm:cxn modelId="{F18DCC84-74F6-4A00-91D8-24290227FFAB}" type="presParOf" srcId="{CC5369C3-4A76-4C64-9FF4-A917BB2BF5D0}" destId="{E4201D7C-E6B9-402C-889E-FCAFE04FABEF}" srcOrd="0" destOrd="0" presId="urn:microsoft.com/office/officeart/2005/8/layout/orgChart1"/>
    <dgm:cxn modelId="{10FB096F-A3BA-4D9C-AEE0-6FCE0DD4CBAB}" type="presParOf" srcId="{CC5369C3-4A76-4C64-9FF4-A917BB2BF5D0}" destId="{015B0DD8-3B8C-49E3-8C72-375A84749FD6}" srcOrd="1" destOrd="0" presId="urn:microsoft.com/office/officeart/2005/8/layout/orgChart1"/>
    <dgm:cxn modelId="{2CEBEC8D-49D7-4257-8FA9-7DBD1D8A1B9D}" type="presParOf" srcId="{CBD46B79-A899-4922-BD37-AC73411E3768}" destId="{AC18401C-48C5-4069-9677-33A1BAE68F4C}" srcOrd="1" destOrd="0" presId="urn:microsoft.com/office/officeart/2005/8/layout/orgChart1"/>
    <dgm:cxn modelId="{C2E6CD37-0DE0-4F00-87DC-D694DF5C3F22}" type="presParOf" srcId="{AC18401C-48C5-4069-9677-33A1BAE68F4C}" destId="{DF2853C4-F8E6-4DB2-AB62-791C0A5D9C33}" srcOrd="0" destOrd="0" presId="urn:microsoft.com/office/officeart/2005/8/layout/orgChart1"/>
    <dgm:cxn modelId="{4C150EE2-F640-4BCA-815F-D5DC72025566}" type="presParOf" srcId="{AC18401C-48C5-4069-9677-33A1BAE68F4C}" destId="{4CCE7EAC-55B8-4C1E-8DF6-9258A22F822E}" srcOrd="1" destOrd="0" presId="urn:microsoft.com/office/officeart/2005/8/layout/orgChart1"/>
    <dgm:cxn modelId="{F2253EB7-E8FF-49BC-AB9A-EF86FA799786}" type="presParOf" srcId="{4CCE7EAC-55B8-4C1E-8DF6-9258A22F822E}" destId="{258F70FF-FA93-4558-98AF-BFCA4CAECF22}" srcOrd="0" destOrd="0" presId="urn:microsoft.com/office/officeart/2005/8/layout/orgChart1"/>
    <dgm:cxn modelId="{3EED3EBA-5916-4CB8-A624-C8C404B37E05}" type="presParOf" srcId="{258F70FF-FA93-4558-98AF-BFCA4CAECF22}" destId="{2975E212-4E72-42B6-B233-7EC3FB7B3813}" srcOrd="0" destOrd="0" presId="urn:microsoft.com/office/officeart/2005/8/layout/orgChart1"/>
    <dgm:cxn modelId="{689097E7-C198-4EF9-BF8C-FED8577382CF}" type="presParOf" srcId="{258F70FF-FA93-4558-98AF-BFCA4CAECF22}" destId="{6F68B42A-94C7-4BA0-946B-7663D81700F9}" srcOrd="1" destOrd="0" presId="urn:microsoft.com/office/officeart/2005/8/layout/orgChart1"/>
    <dgm:cxn modelId="{7D04C0A4-84D9-420B-BB1D-8DB8F55D717E}" type="presParOf" srcId="{4CCE7EAC-55B8-4C1E-8DF6-9258A22F822E}" destId="{43150096-3911-4493-8C1E-C352E1142FA1}" srcOrd="1" destOrd="0" presId="urn:microsoft.com/office/officeart/2005/8/layout/orgChart1"/>
    <dgm:cxn modelId="{82466D61-4924-4057-BDC2-97FD3EDC85B3}" type="presParOf" srcId="{4CCE7EAC-55B8-4C1E-8DF6-9258A22F822E}" destId="{4EDA6460-DAED-4F69-9877-6AFC3219ADDE}" srcOrd="2" destOrd="0" presId="urn:microsoft.com/office/officeart/2005/8/layout/orgChart1"/>
    <dgm:cxn modelId="{D50B4443-57E2-4C41-9297-08E6678A8F16}" type="presParOf" srcId="{AC18401C-48C5-4069-9677-33A1BAE68F4C}" destId="{336CA6C8-E50A-4282-ACE7-A3EB57929ACC}" srcOrd="2" destOrd="0" presId="urn:microsoft.com/office/officeart/2005/8/layout/orgChart1"/>
    <dgm:cxn modelId="{B7A579FD-0F5C-4D18-90BE-D742DF836B55}" type="presParOf" srcId="{AC18401C-48C5-4069-9677-33A1BAE68F4C}" destId="{67DD65FD-2AF5-4899-82F3-2B71CF4D7552}" srcOrd="3" destOrd="0" presId="urn:microsoft.com/office/officeart/2005/8/layout/orgChart1"/>
    <dgm:cxn modelId="{821FEC33-2CAD-4526-A090-373455056ED4}" type="presParOf" srcId="{67DD65FD-2AF5-4899-82F3-2B71CF4D7552}" destId="{3BAA6DCE-F6D8-420A-9F7D-672AC03B7DA9}" srcOrd="0" destOrd="0" presId="urn:microsoft.com/office/officeart/2005/8/layout/orgChart1"/>
    <dgm:cxn modelId="{6299FCF8-6DFA-4C2E-BB5E-11889CA4C1B1}" type="presParOf" srcId="{3BAA6DCE-F6D8-420A-9F7D-672AC03B7DA9}" destId="{95BBDB60-0759-419F-9381-E67DBEA9E482}" srcOrd="0" destOrd="0" presId="urn:microsoft.com/office/officeart/2005/8/layout/orgChart1"/>
    <dgm:cxn modelId="{CDB35FB4-3A12-4026-B3CA-B804C7EE4379}" type="presParOf" srcId="{3BAA6DCE-F6D8-420A-9F7D-672AC03B7DA9}" destId="{D6604673-46B5-4261-9370-1E4767EEE113}" srcOrd="1" destOrd="0" presId="urn:microsoft.com/office/officeart/2005/8/layout/orgChart1"/>
    <dgm:cxn modelId="{A26F78F2-A233-44DF-BBD2-EBDA2ED60A94}" type="presParOf" srcId="{67DD65FD-2AF5-4899-82F3-2B71CF4D7552}" destId="{DC77C011-1587-42B6-8F9D-2ACF4082EE7D}" srcOrd="1" destOrd="0" presId="urn:microsoft.com/office/officeart/2005/8/layout/orgChart1"/>
    <dgm:cxn modelId="{B276A18D-5611-4902-80D7-6F76AA9E9D6F}" type="presParOf" srcId="{67DD65FD-2AF5-4899-82F3-2B71CF4D7552}" destId="{007F0DED-5D36-4E7D-812A-C84DAD0EBAE7}" srcOrd="2" destOrd="0" presId="urn:microsoft.com/office/officeart/2005/8/layout/orgChart1"/>
    <dgm:cxn modelId="{F5DD859D-B3DD-4475-91E4-E72FF15B3415}" type="presParOf" srcId="{AC18401C-48C5-4069-9677-33A1BAE68F4C}" destId="{087DE3CD-345C-4789-94EA-7DABA9F1E00A}" srcOrd="4" destOrd="0" presId="urn:microsoft.com/office/officeart/2005/8/layout/orgChart1"/>
    <dgm:cxn modelId="{06938FC2-9D72-424F-BA45-112AFA0630F2}" type="presParOf" srcId="{AC18401C-48C5-4069-9677-33A1BAE68F4C}" destId="{D46B43C1-F007-4CE7-849F-DB08B4C78280}" srcOrd="5" destOrd="0" presId="urn:microsoft.com/office/officeart/2005/8/layout/orgChart1"/>
    <dgm:cxn modelId="{BA53EEE0-9AF2-42CB-B21A-90987896EAC1}" type="presParOf" srcId="{D46B43C1-F007-4CE7-849F-DB08B4C78280}" destId="{3CCB3579-565F-4182-9E63-901D4914219C}" srcOrd="0" destOrd="0" presId="urn:microsoft.com/office/officeart/2005/8/layout/orgChart1"/>
    <dgm:cxn modelId="{79682802-CA8A-4893-981A-A83C1402A9F4}" type="presParOf" srcId="{3CCB3579-565F-4182-9E63-901D4914219C}" destId="{853823ED-E1E3-4C90-9FCF-B6B7E95327CB}" srcOrd="0" destOrd="0" presId="urn:microsoft.com/office/officeart/2005/8/layout/orgChart1"/>
    <dgm:cxn modelId="{99D0820E-4C65-4BC9-96F7-FB4FAC4FB110}" type="presParOf" srcId="{3CCB3579-565F-4182-9E63-901D4914219C}" destId="{5830B7A8-A5A0-4CF9-81C3-1F92B46AF1BF}" srcOrd="1" destOrd="0" presId="urn:microsoft.com/office/officeart/2005/8/layout/orgChart1"/>
    <dgm:cxn modelId="{1BE37E1F-CC28-45EF-9731-D74A9E04AA5B}" type="presParOf" srcId="{D46B43C1-F007-4CE7-849F-DB08B4C78280}" destId="{BEC2CE56-59DF-4A1D-935B-981E8EDEBD1B}" srcOrd="1" destOrd="0" presId="urn:microsoft.com/office/officeart/2005/8/layout/orgChart1"/>
    <dgm:cxn modelId="{8D4201E2-B88C-43B9-86A6-2F005E79C3F2}" type="presParOf" srcId="{D46B43C1-F007-4CE7-849F-DB08B4C78280}" destId="{F512F66C-0C2E-4C7F-9F04-A4A25928F81A}" srcOrd="2" destOrd="0" presId="urn:microsoft.com/office/officeart/2005/8/layout/orgChart1"/>
    <dgm:cxn modelId="{78CFDC51-484E-43B1-B35C-C02F0E5B16CC}" type="presParOf" srcId="{CBD46B79-A899-4922-BD37-AC73411E3768}" destId="{5ABF666B-DFA5-4556-96A7-140D9B842429}" srcOrd="2" destOrd="0" presId="urn:microsoft.com/office/officeart/2005/8/layout/orgChart1"/>
    <dgm:cxn modelId="{1F8333AD-AECA-459B-AD81-712D882D7974}" type="presParOf" srcId="{5ABF666B-DFA5-4556-96A7-140D9B842429}" destId="{2C0CD1AF-AA71-4FBB-86DB-1A46CB01CF4D}" srcOrd="0" destOrd="0" presId="urn:microsoft.com/office/officeart/2005/8/layout/orgChart1"/>
    <dgm:cxn modelId="{C8E3C4D6-4D85-41DD-8AB2-DA7B8A4C00A9}" type="presParOf" srcId="{5ABF666B-DFA5-4556-96A7-140D9B842429}" destId="{1869A1BF-5A4E-4297-82C7-C70A818B2F8C}" srcOrd="1" destOrd="0" presId="urn:microsoft.com/office/officeart/2005/8/layout/orgChart1"/>
    <dgm:cxn modelId="{6ADA9315-8E90-4AEE-99A4-ECE0DC3FE692}" type="presParOf" srcId="{1869A1BF-5A4E-4297-82C7-C70A818B2F8C}" destId="{A6F9ED90-20A9-4322-A0B4-6B39259BD269}" srcOrd="0" destOrd="0" presId="urn:microsoft.com/office/officeart/2005/8/layout/orgChart1"/>
    <dgm:cxn modelId="{86FD36CA-AA1E-4C1B-8DB1-A4FDB189FFFA}" type="presParOf" srcId="{A6F9ED90-20A9-4322-A0B4-6B39259BD269}" destId="{9F049678-CA98-4DBE-A9CB-3A6C4C1F5AAD}" srcOrd="0" destOrd="0" presId="urn:microsoft.com/office/officeart/2005/8/layout/orgChart1"/>
    <dgm:cxn modelId="{6CFA34E4-01A3-4FB2-8390-9DA96F0FFE08}" type="presParOf" srcId="{A6F9ED90-20A9-4322-A0B4-6B39259BD269}" destId="{6672E6D8-45F2-4606-A5A2-28EDEF0B8E3A}" srcOrd="1" destOrd="0" presId="urn:microsoft.com/office/officeart/2005/8/layout/orgChart1"/>
    <dgm:cxn modelId="{2A3AA765-25B5-47C0-8F91-06C81D2328EC}" type="presParOf" srcId="{1869A1BF-5A4E-4297-82C7-C70A818B2F8C}" destId="{E32DEFBF-D23A-4FBE-BF08-7FA12805CEE8}" srcOrd="1" destOrd="0" presId="urn:microsoft.com/office/officeart/2005/8/layout/orgChart1"/>
    <dgm:cxn modelId="{B7389FAD-6FA0-461E-8BED-C5275F05686B}" type="presParOf" srcId="{1869A1BF-5A4E-4297-82C7-C70A818B2F8C}" destId="{96F2BAC5-377C-44CD-AFD1-C7E2AD1B03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284EBC-BB68-488F-A4E5-E073B2B2D92A}" type="doc">
      <dgm:prSet loTypeId="urn:microsoft.com/office/officeart/2005/8/layout/pyramid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is-IS"/>
        </a:p>
      </dgm:t>
    </dgm:pt>
    <dgm:pt modelId="{7BDEEDE5-C79E-4386-8B3D-296350F816AA}">
      <dgm:prSet phldrT="[Text]" custT="1"/>
      <dgm:spPr/>
      <dgm:t>
        <a:bodyPr/>
        <a:lstStyle/>
        <a:p>
          <a:r>
            <a:rPr lang="is-IS" sz="1200" smtClean="0"/>
            <a:t>WordArt</a:t>
          </a:r>
          <a:endParaRPr lang="is-IS" sz="1200"/>
        </a:p>
      </dgm:t>
    </dgm:pt>
    <dgm:pt modelId="{D6ECB0E0-459E-4EB2-857F-FC3594D84A63}" type="parTrans" cxnId="{F685B7D1-3581-47AC-A871-EC1739B36F33}">
      <dgm:prSet/>
      <dgm:spPr/>
      <dgm:t>
        <a:bodyPr/>
        <a:lstStyle/>
        <a:p>
          <a:endParaRPr lang="is-IS" sz="2400"/>
        </a:p>
      </dgm:t>
    </dgm:pt>
    <dgm:pt modelId="{085C4893-9AC2-4C2B-A8B4-D384ECA5841B}" type="sibTrans" cxnId="{F685B7D1-3581-47AC-A871-EC1739B36F33}">
      <dgm:prSet/>
      <dgm:spPr/>
      <dgm:t>
        <a:bodyPr/>
        <a:lstStyle/>
        <a:p>
          <a:endParaRPr lang="is-IS" sz="2400"/>
        </a:p>
      </dgm:t>
    </dgm:pt>
    <dgm:pt modelId="{410712D3-729A-4087-8F83-73EC7708C5D3}">
      <dgm:prSet phldrT="[Text]" custT="1"/>
      <dgm:spPr/>
      <dgm:t>
        <a:bodyPr/>
        <a:lstStyle/>
        <a:p>
          <a:r>
            <a:rPr lang="is-IS" sz="1200" smtClean="0"/>
            <a:t>Leturlist</a:t>
          </a:r>
          <a:endParaRPr lang="is-IS" sz="1200"/>
        </a:p>
      </dgm:t>
    </dgm:pt>
    <dgm:pt modelId="{56E8B1FD-BB8B-4CB5-AC7D-67CAA9666764}" type="parTrans" cxnId="{9DF7E937-A7B3-45A7-85A2-1B3E18E605D2}">
      <dgm:prSet/>
      <dgm:spPr/>
      <dgm:t>
        <a:bodyPr/>
        <a:lstStyle/>
        <a:p>
          <a:endParaRPr lang="is-IS" sz="2400"/>
        </a:p>
      </dgm:t>
    </dgm:pt>
    <dgm:pt modelId="{CE21BECF-969C-46A7-8B17-D27E64D59A51}" type="sibTrans" cxnId="{9DF7E937-A7B3-45A7-85A2-1B3E18E605D2}">
      <dgm:prSet/>
      <dgm:spPr/>
      <dgm:t>
        <a:bodyPr/>
        <a:lstStyle/>
        <a:p>
          <a:endParaRPr lang="is-IS" sz="2400"/>
        </a:p>
      </dgm:t>
    </dgm:pt>
    <dgm:pt modelId="{7A52A63D-9E46-4F67-B221-E4967C5297BC}">
      <dgm:prSet phldrT="[Text]" custT="1"/>
      <dgm:spPr/>
      <dgm:t>
        <a:bodyPr/>
        <a:lstStyle/>
        <a:p>
          <a:r>
            <a:rPr lang="is-IS" sz="1200" smtClean="0"/>
            <a:t>Shapes</a:t>
          </a:r>
          <a:endParaRPr lang="is-IS" sz="1200"/>
        </a:p>
      </dgm:t>
    </dgm:pt>
    <dgm:pt modelId="{17BB2C85-215F-48A2-B65E-4DAE82E5FFB7}" type="parTrans" cxnId="{FFE13A28-F291-4428-B8C4-A69C4157F795}">
      <dgm:prSet/>
      <dgm:spPr/>
      <dgm:t>
        <a:bodyPr/>
        <a:lstStyle/>
        <a:p>
          <a:endParaRPr lang="is-IS" sz="2400"/>
        </a:p>
      </dgm:t>
    </dgm:pt>
    <dgm:pt modelId="{673AAEFB-9E8A-4138-ABF6-A690D1E3D4B2}" type="sibTrans" cxnId="{FFE13A28-F291-4428-B8C4-A69C4157F795}">
      <dgm:prSet/>
      <dgm:spPr/>
      <dgm:t>
        <a:bodyPr/>
        <a:lstStyle/>
        <a:p>
          <a:endParaRPr lang="is-IS" sz="2400"/>
        </a:p>
      </dgm:t>
    </dgm:pt>
    <dgm:pt modelId="{28E38E0C-38D9-413C-9EFE-AD3ED329274A}">
      <dgm:prSet phldrT="[Text]" custT="1"/>
      <dgm:spPr/>
      <dgm:t>
        <a:bodyPr/>
        <a:lstStyle/>
        <a:p>
          <a:r>
            <a:rPr lang="is-IS" sz="1200" smtClean="0"/>
            <a:t>Form og línur</a:t>
          </a:r>
          <a:endParaRPr lang="is-IS" sz="1200"/>
        </a:p>
      </dgm:t>
    </dgm:pt>
    <dgm:pt modelId="{EBD9DF5C-B6D6-4841-A8AE-7433901A5C94}" type="parTrans" cxnId="{9F376080-B447-485C-B8AA-8197B0B551E5}">
      <dgm:prSet/>
      <dgm:spPr/>
      <dgm:t>
        <a:bodyPr/>
        <a:lstStyle/>
        <a:p>
          <a:endParaRPr lang="is-IS" sz="2400"/>
        </a:p>
      </dgm:t>
    </dgm:pt>
    <dgm:pt modelId="{9B89712C-06BD-445E-BA8A-B57B2ABB5796}" type="sibTrans" cxnId="{9F376080-B447-485C-B8AA-8197B0B551E5}">
      <dgm:prSet/>
      <dgm:spPr/>
      <dgm:t>
        <a:bodyPr/>
        <a:lstStyle/>
        <a:p>
          <a:endParaRPr lang="is-IS" sz="2400"/>
        </a:p>
      </dgm:t>
    </dgm:pt>
    <dgm:pt modelId="{D9E6C6A7-A70A-4629-800C-483E685D6BC3}" type="pres">
      <dgm:prSet presAssocID="{B2284EBC-BB68-488F-A4E5-E073B2B2D92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is-IS"/>
        </a:p>
      </dgm:t>
    </dgm:pt>
    <dgm:pt modelId="{FE5B11FF-866B-4CE9-B4CC-0A9EE2E805E6}" type="pres">
      <dgm:prSet presAssocID="{B2284EBC-BB68-488F-A4E5-E073B2B2D92A}" presName="pyramid" presStyleLbl="node1" presStyleIdx="0" presStyleCnt="1"/>
      <dgm:spPr/>
      <dgm:t>
        <a:bodyPr/>
        <a:lstStyle/>
        <a:p>
          <a:endParaRPr lang="is-IS"/>
        </a:p>
      </dgm:t>
    </dgm:pt>
    <dgm:pt modelId="{2E9A29DE-83E9-456B-8382-7605A3508854}" type="pres">
      <dgm:prSet presAssocID="{B2284EBC-BB68-488F-A4E5-E073B2B2D92A}" presName="theList" presStyleCnt="0"/>
      <dgm:spPr/>
      <dgm:t>
        <a:bodyPr/>
        <a:lstStyle/>
        <a:p>
          <a:endParaRPr lang="is-IS"/>
        </a:p>
      </dgm:t>
    </dgm:pt>
    <dgm:pt modelId="{1A7A3426-D3AA-4B0E-9A48-5E473F4FFE97}" type="pres">
      <dgm:prSet presAssocID="{7BDEEDE5-C79E-4386-8B3D-296350F816AA}" presName="aNode" presStyleLbl="fgAcc1" presStyleIdx="0" presStyleCnt="2" custScaleX="117044" custScaleY="10581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4B74DFAE-EB80-409C-995C-8B2D45794A2A}" type="pres">
      <dgm:prSet presAssocID="{7BDEEDE5-C79E-4386-8B3D-296350F816AA}" presName="aSpace" presStyleCnt="0"/>
      <dgm:spPr/>
      <dgm:t>
        <a:bodyPr/>
        <a:lstStyle/>
        <a:p>
          <a:endParaRPr lang="is-IS"/>
        </a:p>
      </dgm:t>
    </dgm:pt>
    <dgm:pt modelId="{199D7DB9-7CF9-4A63-973F-43B3D1F622E5}" type="pres">
      <dgm:prSet presAssocID="{7A52A63D-9E46-4F67-B221-E4967C5297BC}" presName="aNode" presStyleLbl="fgAcc1" presStyleIdx="1" presStyleCnt="2" custScaleX="117057" custScaleY="10395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93F26D20-A789-4FEF-AAF5-3C03183BF3BC}" type="pres">
      <dgm:prSet presAssocID="{7A52A63D-9E46-4F67-B221-E4967C5297BC}" presName="aSpace" presStyleCnt="0"/>
      <dgm:spPr/>
      <dgm:t>
        <a:bodyPr/>
        <a:lstStyle/>
        <a:p>
          <a:endParaRPr lang="is-IS"/>
        </a:p>
      </dgm:t>
    </dgm:pt>
  </dgm:ptLst>
  <dgm:cxnLst>
    <dgm:cxn modelId="{9B18EF6D-C553-4E75-9D6E-145D180CA616}" type="presOf" srcId="{B2284EBC-BB68-488F-A4E5-E073B2B2D92A}" destId="{D9E6C6A7-A70A-4629-800C-483E685D6BC3}" srcOrd="0" destOrd="0" presId="urn:microsoft.com/office/officeart/2005/8/layout/pyramid2"/>
    <dgm:cxn modelId="{FFE13A28-F291-4428-B8C4-A69C4157F795}" srcId="{B2284EBC-BB68-488F-A4E5-E073B2B2D92A}" destId="{7A52A63D-9E46-4F67-B221-E4967C5297BC}" srcOrd="1" destOrd="0" parTransId="{17BB2C85-215F-48A2-B65E-4DAE82E5FFB7}" sibTransId="{673AAEFB-9E8A-4138-ABF6-A690D1E3D4B2}"/>
    <dgm:cxn modelId="{03095B25-CC66-47C6-9984-556CE001330E}" type="presOf" srcId="{7A52A63D-9E46-4F67-B221-E4967C5297BC}" destId="{199D7DB9-7CF9-4A63-973F-43B3D1F622E5}" srcOrd="0" destOrd="0" presId="urn:microsoft.com/office/officeart/2005/8/layout/pyramid2"/>
    <dgm:cxn modelId="{0831DA45-5006-47F2-93AF-8BC058280CFD}" type="presOf" srcId="{410712D3-729A-4087-8F83-73EC7708C5D3}" destId="{1A7A3426-D3AA-4B0E-9A48-5E473F4FFE97}" srcOrd="0" destOrd="1" presId="urn:microsoft.com/office/officeart/2005/8/layout/pyramid2"/>
    <dgm:cxn modelId="{3E3F1EFE-BDE2-4325-9514-D24C74400E62}" type="presOf" srcId="{7BDEEDE5-C79E-4386-8B3D-296350F816AA}" destId="{1A7A3426-D3AA-4B0E-9A48-5E473F4FFE97}" srcOrd="0" destOrd="0" presId="urn:microsoft.com/office/officeart/2005/8/layout/pyramid2"/>
    <dgm:cxn modelId="{7DF1C2EF-1379-4C4A-A290-1FAE90B81364}" type="presOf" srcId="{28E38E0C-38D9-413C-9EFE-AD3ED329274A}" destId="{199D7DB9-7CF9-4A63-973F-43B3D1F622E5}" srcOrd="0" destOrd="1" presId="urn:microsoft.com/office/officeart/2005/8/layout/pyramid2"/>
    <dgm:cxn modelId="{9DF7E937-A7B3-45A7-85A2-1B3E18E605D2}" srcId="{7BDEEDE5-C79E-4386-8B3D-296350F816AA}" destId="{410712D3-729A-4087-8F83-73EC7708C5D3}" srcOrd="0" destOrd="0" parTransId="{56E8B1FD-BB8B-4CB5-AC7D-67CAA9666764}" sibTransId="{CE21BECF-969C-46A7-8B17-D27E64D59A51}"/>
    <dgm:cxn modelId="{9F376080-B447-485C-B8AA-8197B0B551E5}" srcId="{7A52A63D-9E46-4F67-B221-E4967C5297BC}" destId="{28E38E0C-38D9-413C-9EFE-AD3ED329274A}" srcOrd="0" destOrd="0" parTransId="{EBD9DF5C-B6D6-4841-A8AE-7433901A5C94}" sibTransId="{9B89712C-06BD-445E-BA8A-B57B2ABB5796}"/>
    <dgm:cxn modelId="{F685B7D1-3581-47AC-A871-EC1739B36F33}" srcId="{B2284EBC-BB68-488F-A4E5-E073B2B2D92A}" destId="{7BDEEDE5-C79E-4386-8B3D-296350F816AA}" srcOrd="0" destOrd="0" parTransId="{D6ECB0E0-459E-4EB2-857F-FC3594D84A63}" sibTransId="{085C4893-9AC2-4C2B-A8B4-D384ECA5841B}"/>
    <dgm:cxn modelId="{326A918A-DCE2-4957-8684-4A99E1D21B2F}" type="presParOf" srcId="{D9E6C6A7-A70A-4629-800C-483E685D6BC3}" destId="{FE5B11FF-866B-4CE9-B4CC-0A9EE2E805E6}" srcOrd="0" destOrd="0" presId="urn:microsoft.com/office/officeart/2005/8/layout/pyramid2"/>
    <dgm:cxn modelId="{111D72CD-694C-478A-8EAE-BD6DB97A8255}" type="presParOf" srcId="{D9E6C6A7-A70A-4629-800C-483E685D6BC3}" destId="{2E9A29DE-83E9-456B-8382-7605A3508854}" srcOrd="1" destOrd="0" presId="urn:microsoft.com/office/officeart/2005/8/layout/pyramid2"/>
    <dgm:cxn modelId="{90ABCA00-76F8-4A5C-8FEC-306E513864E1}" type="presParOf" srcId="{2E9A29DE-83E9-456B-8382-7605A3508854}" destId="{1A7A3426-D3AA-4B0E-9A48-5E473F4FFE97}" srcOrd="0" destOrd="0" presId="urn:microsoft.com/office/officeart/2005/8/layout/pyramid2"/>
    <dgm:cxn modelId="{633E21C4-BC90-4434-AC64-42D6056064F5}" type="presParOf" srcId="{2E9A29DE-83E9-456B-8382-7605A3508854}" destId="{4B74DFAE-EB80-409C-995C-8B2D45794A2A}" srcOrd="1" destOrd="0" presId="urn:microsoft.com/office/officeart/2005/8/layout/pyramid2"/>
    <dgm:cxn modelId="{8B613967-137D-4847-B822-CB7DFDAAC9F8}" type="presParOf" srcId="{2E9A29DE-83E9-456B-8382-7605A3508854}" destId="{199D7DB9-7CF9-4A63-973F-43B3D1F622E5}" srcOrd="2" destOrd="0" presId="urn:microsoft.com/office/officeart/2005/8/layout/pyramid2"/>
    <dgm:cxn modelId="{41559148-E237-4521-B66B-DF62C2385B7C}" type="presParOf" srcId="{2E9A29DE-83E9-456B-8382-7605A3508854}" destId="{93F26D20-A789-4FEF-AAF5-3C03183BF3BC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22DF1-DDAB-490F-A6D6-79DCE8BD6995}">
      <dsp:nvSpPr>
        <dsp:cNvPr id="0" name=""/>
        <dsp:cNvSpPr/>
      </dsp:nvSpPr>
      <dsp:spPr>
        <a:xfrm>
          <a:off x="0" y="305079"/>
          <a:ext cx="60960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3ABD6A-7B85-4EF4-94AD-ED93F6AA3CC2}">
      <dsp:nvSpPr>
        <dsp:cNvPr id="0" name=""/>
        <dsp:cNvSpPr/>
      </dsp:nvSpPr>
      <dsp:spPr>
        <a:xfrm>
          <a:off x="304800" y="39399"/>
          <a:ext cx="4267200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800" b="1" kern="1200" smtClean="0"/>
            <a:t>SmartArt</a:t>
          </a:r>
          <a:endParaRPr lang="is-IS" sz="1800" b="1" kern="1200"/>
        </a:p>
      </dsp:txBody>
      <dsp:txXfrm>
        <a:off x="330739" y="65338"/>
        <a:ext cx="4215322" cy="479482"/>
      </dsp:txXfrm>
    </dsp:sp>
    <dsp:sp modelId="{A2CF273E-DB8D-4564-A40A-2DB5CFFD7754}">
      <dsp:nvSpPr>
        <dsp:cNvPr id="0" name=""/>
        <dsp:cNvSpPr/>
      </dsp:nvSpPr>
      <dsp:spPr>
        <a:xfrm>
          <a:off x="0" y="1121559"/>
          <a:ext cx="60960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A93944-994D-4537-A115-4B1F37D9C564}">
      <dsp:nvSpPr>
        <dsp:cNvPr id="0" name=""/>
        <dsp:cNvSpPr/>
      </dsp:nvSpPr>
      <dsp:spPr>
        <a:xfrm>
          <a:off x="304800" y="855879"/>
          <a:ext cx="4267200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800" b="1" kern="1200" smtClean="0"/>
            <a:t>Tafla</a:t>
          </a:r>
          <a:endParaRPr lang="is-IS" sz="1800" b="1" kern="1200"/>
        </a:p>
      </dsp:txBody>
      <dsp:txXfrm>
        <a:off x="330739" y="881818"/>
        <a:ext cx="4215322" cy="479482"/>
      </dsp:txXfrm>
    </dsp:sp>
    <dsp:sp modelId="{6D84FFFA-D1DC-4B35-A2C8-D6E1AE87397D}">
      <dsp:nvSpPr>
        <dsp:cNvPr id="0" name=""/>
        <dsp:cNvSpPr/>
      </dsp:nvSpPr>
      <dsp:spPr>
        <a:xfrm>
          <a:off x="0" y="1938039"/>
          <a:ext cx="60960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F1B372-AF99-4DA3-BA81-4C9FC5FFF803}">
      <dsp:nvSpPr>
        <dsp:cNvPr id="0" name=""/>
        <dsp:cNvSpPr/>
      </dsp:nvSpPr>
      <dsp:spPr>
        <a:xfrm>
          <a:off x="304800" y="1672359"/>
          <a:ext cx="4267200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800" b="1" kern="1200" smtClean="0"/>
            <a:t>Skipurit</a:t>
          </a:r>
          <a:endParaRPr lang="is-IS" sz="1800" b="1" kern="1200"/>
        </a:p>
      </dsp:txBody>
      <dsp:txXfrm>
        <a:off x="330739" y="1698298"/>
        <a:ext cx="4215322" cy="479482"/>
      </dsp:txXfrm>
    </dsp:sp>
    <dsp:sp modelId="{0B651822-48B3-42D1-93DE-29C0CF466D5D}">
      <dsp:nvSpPr>
        <dsp:cNvPr id="0" name=""/>
        <dsp:cNvSpPr/>
      </dsp:nvSpPr>
      <dsp:spPr>
        <a:xfrm>
          <a:off x="0" y="2754520"/>
          <a:ext cx="60960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BF7B79-F764-4EF2-828C-603604D5E9D3}">
      <dsp:nvSpPr>
        <dsp:cNvPr id="0" name=""/>
        <dsp:cNvSpPr/>
      </dsp:nvSpPr>
      <dsp:spPr>
        <a:xfrm>
          <a:off x="304800" y="2488840"/>
          <a:ext cx="4267200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800" b="1" kern="1200" smtClean="0"/>
            <a:t>Myndrit</a:t>
          </a:r>
          <a:endParaRPr lang="is-IS" sz="1800" b="1" kern="1200"/>
        </a:p>
      </dsp:txBody>
      <dsp:txXfrm>
        <a:off x="330739" y="2514779"/>
        <a:ext cx="4215322" cy="479482"/>
      </dsp:txXfrm>
    </dsp:sp>
    <dsp:sp modelId="{45DB8AF9-7CAD-4949-A8AD-2F8A2A871412}">
      <dsp:nvSpPr>
        <dsp:cNvPr id="0" name=""/>
        <dsp:cNvSpPr/>
      </dsp:nvSpPr>
      <dsp:spPr>
        <a:xfrm>
          <a:off x="0" y="3571000"/>
          <a:ext cx="6096000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77512F-EB6A-4787-8B23-1F0BDA27949B}">
      <dsp:nvSpPr>
        <dsp:cNvPr id="0" name=""/>
        <dsp:cNvSpPr/>
      </dsp:nvSpPr>
      <dsp:spPr>
        <a:xfrm>
          <a:off x="304800" y="3305320"/>
          <a:ext cx="4267200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800" b="1" kern="1200" smtClean="0"/>
            <a:t>Tilbúin form og línur</a:t>
          </a:r>
          <a:endParaRPr lang="is-IS" sz="1800" b="1" kern="1200"/>
        </a:p>
      </dsp:txBody>
      <dsp:txXfrm>
        <a:off x="330739" y="3331259"/>
        <a:ext cx="421532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CD1AF-AA71-4FBB-86DB-1A46CB01CF4D}">
      <dsp:nvSpPr>
        <dsp:cNvPr id="0" name=""/>
        <dsp:cNvSpPr/>
      </dsp:nvSpPr>
      <dsp:spPr>
        <a:xfrm>
          <a:off x="2967136" y="788386"/>
          <a:ext cx="165211" cy="723781"/>
        </a:xfrm>
        <a:custGeom>
          <a:avLst/>
          <a:gdLst/>
          <a:ahLst/>
          <a:cxnLst/>
          <a:rect l="0" t="0" r="0" b="0"/>
          <a:pathLst>
            <a:path>
              <a:moveTo>
                <a:pt x="165211" y="0"/>
              </a:moveTo>
              <a:lnTo>
                <a:pt x="165211" y="723781"/>
              </a:lnTo>
              <a:lnTo>
                <a:pt x="0" y="723781"/>
              </a:lnTo>
            </a:path>
          </a:pathLst>
        </a:custGeom>
        <a:noFill/>
        <a:ln w="22225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DE3CD-345C-4789-94EA-7DABA9F1E00A}">
      <dsp:nvSpPr>
        <dsp:cNvPr id="0" name=""/>
        <dsp:cNvSpPr/>
      </dsp:nvSpPr>
      <dsp:spPr>
        <a:xfrm>
          <a:off x="3132347" y="788386"/>
          <a:ext cx="1903861" cy="1447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352"/>
              </a:lnTo>
              <a:lnTo>
                <a:pt x="1903861" y="1282352"/>
              </a:lnTo>
              <a:lnTo>
                <a:pt x="1903861" y="1447563"/>
              </a:lnTo>
            </a:path>
          </a:pathLst>
        </a:custGeom>
        <a:noFill/>
        <a:ln w="22225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CA6C8-E50A-4282-ACE7-A3EB57929ACC}">
      <dsp:nvSpPr>
        <dsp:cNvPr id="0" name=""/>
        <dsp:cNvSpPr/>
      </dsp:nvSpPr>
      <dsp:spPr>
        <a:xfrm>
          <a:off x="3086628" y="788386"/>
          <a:ext cx="91440" cy="1447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7563"/>
              </a:lnTo>
            </a:path>
          </a:pathLst>
        </a:custGeom>
        <a:noFill/>
        <a:ln w="22225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853C4-F8E6-4DB2-AB62-791C0A5D9C33}">
      <dsp:nvSpPr>
        <dsp:cNvPr id="0" name=""/>
        <dsp:cNvSpPr/>
      </dsp:nvSpPr>
      <dsp:spPr>
        <a:xfrm>
          <a:off x="1228486" y="788386"/>
          <a:ext cx="1903861" cy="1447563"/>
        </a:xfrm>
        <a:custGeom>
          <a:avLst/>
          <a:gdLst/>
          <a:ahLst/>
          <a:cxnLst/>
          <a:rect l="0" t="0" r="0" b="0"/>
          <a:pathLst>
            <a:path>
              <a:moveTo>
                <a:pt x="1903861" y="0"/>
              </a:moveTo>
              <a:lnTo>
                <a:pt x="1903861" y="1282352"/>
              </a:lnTo>
              <a:lnTo>
                <a:pt x="0" y="1282352"/>
              </a:lnTo>
              <a:lnTo>
                <a:pt x="0" y="1447563"/>
              </a:lnTo>
            </a:path>
          </a:pathLst>
        </a:custGeom>
        <a:noFill/>
        <a:ln w="22225" cap="rnd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01D7C-E6B9-402C-889E-FCAFE04FABEF}">
      <dsp:nvSpPr>
        <dsp:cNvPr id="0" name=""/>
        <dsp:cNvSpPr/>
      </dsp:nvSpPr>
      <dsp:spPr>
        <a:xfrm>
          <a:off x="2345628" y="1666"/>
          <a:ext cx="1573438" cy="786719"/>
        </a:xfrm>
        <a:prstGeom prst="rect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alpha val="8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400" b="1" kern="1200" smtClean="0"/>
            <a:t>Forstjóri</a:t>
          </a:r>
          <a:endParaRPr lang="is-IS" sz="1400" b="1" kern="1200"/>
        </a:p>
      </dsp:txBody>
      <dsp:txXfrm>
        <a:off x="2345628" y="1666"/>
        <a:ext cx="1573438" cy="786719"/>
      </dsp:txXfrm>
    </dsp:sp>
    <dsp:sp modelId="{2975E212-4E72-42B6-B233-7EC3FB7B3813}">
      <dsp:nvSpPr>
        <dsp:cNvPr id="0" name=""/>
        <dsp:cNvSpPr/>
      </dsp:nvSpPr>
      <dsp:spPr>
        <a:xfrm>
          <a:off x="441767" y="2235949"/>
          <a:ext cx="1573438" cy="786719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alpha val="7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400" b="1" kern="1200" smtClean="0"/>
            <a:t>Fjármálasvið</a:t>
          </a:r>
          <a:endParaRPr lang="is-IS" sz="1400" b="1" kern="1200"/>
        </a:p>
      </dsp:txBody>
      <dsp:txXfrm>
        <a:off x="441767" y="2235949"/>
        <a:ext cx="1573438" cy="786719"/>
      </dsp:txXfrm>
    </dsp:sp>
    <dsp:sp modelId="{95BBDB60-0759-419F-9381-E67DBEA9E482}">
      <dsp:nvSpPr>
        <dsp:cNvPr id="0" name=""/>
        <dsp:cNvSpPr/>
      </dsp:nvSpPr>
      <dsp:spPr>
        <a:xfrm>
          <a:off x="2345628" y="2235949"/>
          <a:ext cx="1573438" cy="786719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alpha val="7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400" b="1" kern="1200" smtClean="0"/>
            <a:t>Markaðssvið</a:t>
          </a:r>
          <a:endParaRPr lang="is-IS" sz="1400" b="1" kern="1200"/>
        </a:p>
      </dsp:txBody>
      <dsp:txXfrm>
        <a:off x="2345628" y="2235949"/>
        <a:ext cx="1573438" cy="786719"/>
      </dsp:txXfrm>
    </dsp:sp>
    <dsp:sp modelId="{853823ED-E1E3-4C90-9FCF-B6B7E95327CB}">
      <dsp:nvSpPr>
        <dsp:cNvPr id="0" name=""/>
        <dsp:cNvSpPr/>
      </dsp:nvSpPr>
      <dsp:spPr>
        <a:xfrm>
          <a:off x="4249489" y="2235949"/>
          <a:ext cx="1573438" cy="786719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alpha val="7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400" b="1" kern="1200" smtClean="0"/>
            <a:t>Starfsmannasvið</a:t>
          </a:r>
          <a:endParaRPr lang="is-IS" sz="1400" b="1" kern="1200"/>
        </a:p>
      </dsp:txBody>
      <dsp:txXfrm>
        <a:off x="4249489" y="2235949"/>
        <a:ext cx="1573438" cy="786719"/>
      </dsp:txXfrm>
    </dsp:sp>
    <dsp:sp modelId="{9F049678-CA98-4DBE-A9CB-3A6C4C1F5AAD}">
      <dsp:nvSpPr>
        <dsp:cNvPr id="0" name=""/>
        <dsp:cNvSpPr/>
      </dsp:nvSpPr>
      <dsp:spPr>
        <a:xfrm>
          <a:off x="1198591" y="1118808"/>
          <a:ext cx="1768545" cy="786719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alpha val="9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400" b="1" kern="1200" smtClean="0"/>
            <a:t>Framkvæmdastjóri</a:t>
          </a:r>
          <a:endParaRPr lang="is-IS" sz="1400" b="1" kern="1200"/>
        </a:p>
      </dsp:txBody>
      <dsp:txXfrm>
        <a:off x="1198591" y="1118808"/>
        <a:ext cx="1768545" cy="786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B11FF-866B-4CE9-B4CC-0A9EE2E805E6}">
      <dsp:nvSpPr>
        <dsp:cNvPr id="0" name=""/>
        <dsp:cNvSpPr/>
      </dsp:nvSpPr>
      <dsp:spPr>
        <a:xfrm>
          <a:off x="117912" y="0"/>
          <a:ext cx="1656184" cy="1656184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7A3426-D3AA-4B0E-9A48-5E473F4FFE97}">
      <dsp:nvSpPr>
        <dsp:cNvPr id="0" name=""/>
        <dsp:cNvSpPr/>
      </dsp:nvSpPr>
      <dsp:spPr>
        <a:xfrm>
          <a:off x="854263" y="165881"/>
          <a:ext cx="1260001" cy="596942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smtClean="0"/>
            <a:t>WordArt</a:t>
          </a:r>
          <a:endParaRPr lang="is-I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smtClean="0"/>
            <a:t>Leturlist</a:t>
          </a:r>
          <a:endParaRPr lang="is-IS" sz="1200" kern="1200"/>
        </a:p>
      </dsp:txBody>
      <dsp:txXfrm>
        <a:off x="883403" y="195021"/>
        <a:ext cx="1201721" cy="538662"/>
      </dsp:txXfrm>
    </dsp:sp>
    <dsp:sp modelId="{199D7DB9-7CF9-4A63-973F-43B3D1F622E5}">
      <dsp:nvSpPr>
        <dsp:cNvPr id="0" name=""/>
        <dsp:cNvSpPr/>
      </dsp:nvSpPr>
      <dsp:spPr>
        <a:xfrm>
          <a:off x="854193" y="833341"/>
          <a:ext cx="1260141" cy="58644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200" kern="1200" smtClean="0"/>
            <a:t>Shapes</a:t>
          </a:r>
          <a:endParaRPr lang="is-I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200" kern="1200" smtClean="0"/>
            <a:t>Form og línur</a:t>
          </a:r>
          <a:endParaRPr lang="is-IS" sz="1200" kern="1200"/>
        </a:p>
      </dsp:txBody>
      <dsp:txXfrm>
        <a:off x="882821" y="861969"/>
        <a:ext cx="1202885" cy="529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110" y="0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91EF9-40D3-4C26-8385-E18774B037B2}" type="datetimeFigureOut">
              <a:rPr lang="is-IS" smtClean="0"/>
              <a:t>23.7.2013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36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115" y="4686499"/>
            <a:ext cx="532892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110" y="9371285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2D0E-DA89-4D0E-AAAF-92BEC46E684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20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2D0E-DA89-4D0E-AAAF-92BEC46E684D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400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23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37">
            <a:off x="239205" y="4859501"/>
            <a:ext cx="1021589" cy="63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509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2A73376-DDCE-45F0-8E7D-ADD6F6CA6B50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89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A21A-15DE-4EA4-9970-3850BF475D47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17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EA2A55-542C-40AE-B0AD-FAF56ECC4ECB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83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CA1D-8A99-451C-B5AB-D51AA2566E4F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5E5E-B4ED-4282-88D9-E0973884779C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79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94E9-9048-4A1D-9061-BB5A8F29FB04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37">
            <a:off x="239205" y="4859501"/>
            <a:ext cx="1021589" cy="63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7610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FDA3-B355-455F-881B-30B26567E6AA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59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1D07800-9B1F-4051-924E-5F6A8398D310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32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2A2A-C6E2-4416-B46F-959623CC1E7B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47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F476-B48A-41C0-862B-F349EAED4C4B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22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983CBF-CC38-450A-B51D-90C15268B3AE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37">
            <a:off x="239205" y="4859501"/>
            <a:ext cx="1021589" cy="63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ransition>
    <p:fade/>
  </p:transition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863C97D-700C-496B-9E3B-4F6FE2F00A53}" type="datetime1">
              <a:rPr lang="en-US" smtClean="0"/>
              <a:t>7/23/2013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859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mtClean="0"/>
              <a:t>Verkefni 8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08650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Yfirlit</a:t>
            </a:r>
            <a:endParaRPr lang="is-I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28655497"/>
              </p:ext>
            </p:extLst>
          </p:nvPr>
        </p:nvGraphicFramePr>
        <p:xfrm>
          <a:off x="1907704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94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Tafla</a:t>
            </a:r>
            <a:endParaRPr lang="is-I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16786"/>
              </p:ext>
            </p:extLst>
          </p:nvPr>
        </p:nvGraphicFramePr>
        <p:xfrm>
          <a:off x="1115616" y="2348880"/>
          <a:ext cx="6624736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883954"/>
                <a:gridCol w="1501606"/>
                <a:gridCol w="1101096"/>
                <a:gridCol w="813134"/>
                <a:gridCol w="1324946"/>
              </a:tblGrid>
              <a:tr h="370840">
                <a:tc>
                  <a:txBody>
                    <a:bodyPr/>
                    <a:lstStyle/>
                    <a:p>
                      <a:r>
                        <a:rPr lang="is-IS" sz="1600" smtClean="0"/>
                        <a:t>Nafn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Heimilisfang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Sími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Pnr.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Staður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sz="1600" smtClean="0"/>
                        <a:t>Klara Jónsdóttir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Aðalstræti 75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555 9876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101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Reykjavík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sz="1600" smtClean="0"/>
                        <a:t>Haraldur Pálsson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Ögurási 70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555 8876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210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Garðabæ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sz="1600" smtClean="0"/>
                        <a:t>Hans Hugason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Engjaseli 180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555 8978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109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s-IS" sz="1600" smtClean="0"/>
                        <a:t>Reykjavík</a:t>
                      </a:r>
                      <a:endParaRPr lang="is-IS" sz="16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208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Skipurit</a:t>
            </a:r>
            <a:endParaRPr lang="is-I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50719911"/>
              </p:ext>
            </p:extLst>
          </p:nvPr>
        </p:nvGraphicFramePr>
        <p:xfrm>
          <a:off x="1547664" y="2204864"/>
          <a:ext cx="626469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43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Myndrit</a:t>
            </a:r>
            <a:endParaRPr lang="is-I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00862454"/>
              </p:ext>
            </p:extLst>
          </p:nvPr>
        </p:nvGraphicFramePr>
        <p:xfrm>
          <a:off x="2123728" y="2420888"/>
          <a:ext cx="5208240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81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Tilbúin form, línur o.fl.</a:t>
            </a:r>
            <a:endParaRPr lang="is-IS"/>
          </a:p>
        </p:txBody>
      </p:sp>
      <p:sp>
        <p:nvSpPr>
          <p:cNvPr id="3" name="Circular Arrow 2"/>
          <p:cNvSpPr/>
          <p:nvPr/>
        </p:nvSpPr>
        <p:spPr bwMode="auto">
          <a:xfrm>
            <a:off x="653156" y="2348880"/>
            <a:ext cx="1080120" cy="1728192"/>
          </a:xfrm>
          <a:prstGeom prst="circular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is-I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5" name="Smiley Face 4"/>
          <p:cNvSpPr/>
          <p:nvPr/>
        </p:nvSpPr>
        <p:spPr bwMode="auto">
          <a:xfrm>
            <a:off x="5195569" y="2139596"/>
            <a:ext cx="900000" cy="72008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is-I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6" name="Smiley Face 5"/>
          <p:cNvSpPr/>
          <p:nvPr/>
        </p:nvSpPr>
        <p:spPr bwMode="auto">
          <a:xfrm>
            <a:off x="5247100" y="2966667"/>
            <a:ext cx="900000" cy="720080"/>
          </a:xfrm>
          <a:prstGeom prst="smileyFace">
            <a:avLst>
              <a:gd name="adj" fmla="val -465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is-I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 flipH="1">
            <a:off x="6621084" y="2013276"/>
            <a:ext cx="1795410" cy="543544"/>
          </a:xfrm>
          <a:prstGeom prst="wedgeEllipseCallout">
            <a:avLst>
              <a:gd name="adj1" fmla="val 78666"/>
              <a:gd name="adj2" fmla="val 4419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is-IS" sz="1400" smtClean="0">
                <a:solidFill>
                  <a:schemeClr val="tx1"/>
                </a:solidFill>
                <a:latin typeface="Segoe" pitchFamily="34" charset="0"/>
              </a:rPr>
              <a:t>Skemmtilegt</a:t>
            </a:r>
            <a:endParaRPr lang="is-IS" sz="14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6732240" y="2844053"/>
            <a:ext cx="1584176" cy="553704"/>
          </a:xfrm>
          <a:prstGeom prst="cloudCallout">
            <a:avLst>
              <a:gd name="adj1" fmla="val -68835"/>
              <a:gd name="adj2" fmla="val 3176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is-IS" sz="1400" smtClean="0">
                <a:solidFill>
                  <a:schemeClr val="tx1"/>
                </a:solidFill>
                <a:latin typeface="Segoe" pitchFamily="34" charset="0"/>
              </a:rPr>
              <a:t>Leiðinlegt</a:t>
            </a:r>
            <a:endParaRPr lang="is-IS" sz="14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72200" y="3933056"/>
            <a:ext cx="2036615" cy="6605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WordArt</a:t>
            </a:r>
            <a:endParaRPr lang="en-US" sz="44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Heart 9"/>
          <p:cNvSpPr/>
          <p:nvPr/>
        </p:nvSpPr>
        <p:spPr bwMode="auto">
          <a:xfrm>
            <a:off x="3203848" y="2348880"/>
            <a:ext cx="1296144" cy="864096"/>
          </a:xfrm>
          <a:prstGeom prst="hear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is-I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cxnSp>
        <p:nvCxnSpPr>
          <p:cNvPr id="12" name="Elbow Connector 11"/>
          <p:cNvCxnSpPr/>
          <p:nvPr/>
        </p:nvCxnSpPr>
        <p:spPr>
          <a:xfrm>
            <a:off x="1634317" y="2277171"/>
            <a:ext cx="1440160" cy="1163308"/>
          </a:xfrm>
          <a:prstGeom prst="bentConnector3">
            <a:avLst/>
          </a:prstGeom>
          <a:ln w="28575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lowchart: Punched Tape 12"/>
          <p:cNvSpPr/>
          <p:nvPr/>
        </p:nvSpPr>
        <p:spPr bwMode="auto">
          <a:xfrm>
            <a:off x="842229" y="3529247"/>
            <a:ext cx="1584176" cy="720080"/>
          </a:xfrm>
          <a:prstGeom prst="flowChartPunchedTap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is-IS" sz="2300" dirty="0" smtClean="0">
              <a:solidFill>
                <a:schemeClr val="bg1"/>
              </a:solidFill>
              <a:latin typeface="Segoe" pitchFamily="34" charset="0"/>
            </a:endParaRPr>
          </a:p>
        </p:txBody>
      </p:sp>
      <p:cxnSp>
        <p:nvCxnSpPr>
          <p:cNvPr id="15" name="Curved Connector 14"/>
          <p:cNvCxnSpPr/>
          <p:nvPr/>
        </p:nvCxnSpPr>
        <p:spPr>
          <a:xfrm rot="5400000">
            <a:off x="2920449" y="3514522"/>
            <a:ext cx="1656184" cy="1053092"/>
          </a:xfrm>
          <a:prstGeom prst="curvedConnector3">
            <a:avLst>
              <a:gd name="adj1" fmla="val 45360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6735552"/>
              </p:ext>
            </p:extLst>
          </p:nvPr>
        </p:nvGraphicFramePr>
        <p:xfrm>
          <a:off x="3707904" y="4093588"/>
          <a:ext cx="223224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6444208" y="4811906"/>
            <a:ext cx="1718419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8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Leturlist</a:t>
            </a:r>
            <a:endParaRPr lang="en-US" sz="28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276" y="4996568"/>
            <a:ext cx="1580054" cy="105295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Nafn, bekkur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81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252</TotalTime>
  <Words>91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Courier New</vt:lpstr>
      <vt:lpstr>Gill Sans MT</vt:lpstr>
      <vt:lpstr>Segoe</vt:lpstr>
      <vt:lpstr>Wingdings</vt:lpstr>
      <vt:lpstr>Wingdings 2</vt:lpstr>
      <vt:lpstr>Theme2</vt:lpstr>
      <vt:lpstr>White with Courier font for code slides</vt:lpstr>
      <vt:lpstr>Dividend</vt:lpstr>
      <vt:lpstr>Verkefni 8</vt:lpstr>
      <vt:lpstr>Yfirlit</vt:lpstr>
      <vt:lpstr>Tafla</vt:lpstr>
      <vt:lpstr>Skipurit</vt:lpstr>
      <vt:lpstr>Myndrit</vt:lpstr>
      <vt:lpstr>Tilbúin form, línur o.fl.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Verkefni 7</dc:title>
  <dc:creator>Jóhanna</dc:creator>
  <cp:lastModifiedBy>Jóhanna Geirsdóttir</cp:lastModifiedBy>
  <cp:revision>15</cp:revision>
  <cp:lastPrinted>2013-07-23T12:11:04Z</cp:lastPrinted>
  <dcterms:created xsi:type="dcterms:W3CDTF">2010-07-07T13:10:18Z</dcterms:created>
  <dcterms:modified xsi:type="dcterms:W3CDTF">2013-07-23T12:13:29Z</dcterms:modified>
</cp:coreProperties>
</file>